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F2987"/>
    <a:srgbClr val="AF21A8"/>
    <a:srgbClr val="FF0066"/>
    <a:srgbClr val="0066FF"/>
    <a:srgbClr val="FF66CC"/>
    <a:srgbClr val="E6E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EF43B-2315-4DC3-BBD9-E5E0058C97FE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098418F-B822-490F-8965-D6CA1384C0F1}">
      <dgm:prSet custT="1"/>
      <dgm:spPr/>
      <dgm:t>
        <a:bodyPr anchor="t"/>
        <a:lstStyle/>
        <a:p>
          <a:pPr algn="ctr" rtl="0"/>
          <a:r>
            <a:rPr lang="ru-RU" sz="2400" b="1" dirty="0" smtClean="0">
              <a:solidFill>
                <a:srgbClr val="7030A0"/>
              </a:solidFill>
              <a:latin typeface="Monotype Corsiva" pitchFamily="66" charset="0"/>
            </a:rPr>
            <a:t>Цель: </a:t>
          </a:r>
          <a:r>
            <a:rPr lang="ru-RU" sz="2400" dirty="0" smtClean="0">
              <a:solidFill>
                <a:srgbClr val="7030A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познакомить с возможностями применения аквагрима на игровых сеансах с детьми как приема развития индивидуальных творческих способностей дошкольников</a:t>
          </a:r>
          <a:endParaRPr lang="ru-RU" sz="2400" dirty="0">
            <a:solidFill>
              <a:srgbClr val="7030A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</dgm:t>
    </dgm:pt>
    <dgm:pt modelId="{53BEBDB6-17AD-4714-A074-422F0028DB6A}" type="parTrans" cxnId="{2444E265-12CF-4194-B2D3-78E1136E9C17}">
      <dgm:prSet/>
      <dgm:spPr/>
      <dgm:t>
        <a:bodyPr/>
        <a:lstStyle/>
        <a:p>
          <a:endParaRPr lang="ru-RU"/>
        </a:p>
      </dgm:t>
    </dgm:pt>
    <dgm:pt modelId="{544A3EE5-675A-4CE2-AFF2-781EE24DCB5F}" type="sibTrans" cxnId="{2444E265-12CF-4194-B2D3-78E1136E9C17}">
      <dgm:prSet/>
      <dgm:spPr/>
      <dgm:t>
        <a:bodyPr/>
        <a:lstStyle/>
        <a:p>
          <a:endParaRPr lang="ru-RU"/>
        </a:p>
      </dgm:t>
    </dgm:pt>
    <dgm:pt modelId="{BEC1A542-F1F7-482B-A412-ACBB29552458}" type="pres">
      <dgm:prSet presAssocID="{D95EF43B-2315-4DC3-BBD9-E5E0058C97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B74862-EB54-4C16-834D-4B690D639057}" type="pres">
      <dgm:prSet presAssocID="{E098418F-B822-490F-8965-D6CA1384C0F1}" presName="parentText" presStyleLbl="node1" presStyleIdx="0" presStyleCnt="1" custScaleY="100000" custLinFactY="-58307" custLinFactNeighborX="-31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4E265-12CF-4194-B2D3-78E1136E9C17}" srcId="{D95EF43B-2315-4DC3-BBD9-E5E0058C97FE}" destId="{E098418F-B822-490F-8965-D6CA1384C0F1}" srcOrd="0" destOrd="0" parTransId="{53BEBDB6-17AD-4714-A074-422F0028DB6A}" sibTransId="{544A3EE5-675A-4CE2-AFF2-781EE24DCB5F}"/>
    <dgm:cxn modelId="{1E8E7A5F-E2E3-49F8-AFED-8C897871A5F2}" type="presOf" srcId="{E098418F-B822-490F-8965-D6CA1384C0F1}" destId="{3BB74862-EB54-4C16-834D-4B690D639057}" srcOrd="0" destOrd="0" presId="urn:microsoft.com/office/officeart/2005/8/layout/vList2"/>
    <dgm:cxn modelId="{F46AE60F-EA03-4817-A6CE-C86BAE234EF7}" type="presOf" srcId="{D95EF43B-2315-4DC3-BBD9-E5E0058C97FE}" destId="{BEC1A542-F1F7-482B-A412-ACBB29552458}" srcOrd="0" destOrd="0" presId="urn:microsoft.com/office/officeart/2005/8/layout/vList2"/>
    <dgm:cxn modelId="{704FF660-1667-488C-A254-B4F3F763DACC}" type="presParOf" srcId="{BEC1A542-F1F7-482B-A412-ACBB29552458}" destId="{3BB74862-EB54-4C16-834D-4B690D6390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888CFA-7237-4197-AC51-14D43FAE5606}" type="doc">
      <dgm:prSet loTypeId="urn:microsoft.com/office/officeart/2005/8/layout/process4" loCatId="list" qsTypeId="urn:microsoft.com/office/officeart/2005/8/quickstyle/simple1#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6D42A68-1661-44C0-8832-800F41A2C9A7}">
      <dgm:prSet custT="1"/>
      <dgm:spPr/>
      <dgm:t>
        <a:bodyPr/>
        <a:lstStyle/>
        <a:p>
          <a:pPr rtl="0"/>
          <a:r>
            <a:rPr lang="ru-RU" sz="2800" b="1" i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Аквагрим состоит из двух слов</a:t>
          </a:r>
          <a:r>
            <a:rPr lang="ru-RU" sz="1800" b="1" i="0" baseline="0" dirty="0" smtClean="0"/>
            <a:t>:</a:t>
          </a:r>
          <a:endParaRPr lang="ru-RU" sz="1800" b="1" i="0" baseline="0" dirty="0"/>
        </a:p>
      </dgm:t>
    </dgm:pt>
    <dgm:pt modelId="{CD817326-E904-41D9-90AA-1A098997F7E4}" type="parTrans" cxnId="{469A01DC-A93F-4D79-A33A-22C8DEF7D1BE}">
      <dgm:prSet/>
      <dgm:spPr/>
      <dgm:t>
        <a:bodyPr/>
        <a:lstStyle/>
        <a:p>
          <a:endParaRPr lang="ru-RU"/>
        </a:p>
      </dgm:t>
    </dgm:pt>
    <dgm:pt modelId="{9C125872-D8F2-4DF2-84CA-9838C470061B}" type="sibTrans" cxnId="{469A01DC-A93F-4D79-A33A-22C8DEF7D1BE}">
      <dgm:prSet/>
      <dgm:spPr/>
      <dgm:t>
        <a:bodyPr/>
        <a:lstStyle/>
        <a:p>
          <a:endParaRPr lang="ru-RU"/>
        </a:p>
      </dgm:t>
    </dgm:pt>
    <dgm:pt modelId="{A6EB015C-E0EF-4213-8CB8-AD523BF94EAC}">
      <dgm:prSet custT="1"/>
      <dgm:spPr/>
      <dgm:t>
        <a:bodyPr/>
        <a:lstStyle/>
        <a:p>
          <a:pPr rtl="0"/>
          <a:r>
            <a:rPr lang="ru-RU" sz="2800" b="1" i="0" baseline="0" dirty="0" smtClean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Аква</a:t>
          </a:r>
          <a:r>
            <a:rPr lang="ru-RU" sz="2800" b="1" i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– вода</a:t>
          </a:r>
          <a:endParaRPr lang="ru-RU" sz="2800" b="1" i="0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D1756-B4E4-423F-AE3E-CFDCBC4CDDF7}" type="parTrans" cxnId="{4E723502-BFE3-4243-A08C-10BEB08CC767}">
      <dgm:prSet/>
      <dgm:spPr/>
      <dgm:t>
        <a:bodyPr/>
        <a:lstStyle/>
        <a:p>
          <a:endParaRPr lang="ru-RU"/>
        </a:p>
      </dgm:t>
    </dgm:pt>
    <dgm:pt modelId="{D448DF5B-7313-4B8A-9BDD-80BE94B4692D}" type="sibTrans" cxnId="{4E723502-BFE3-4243-A08C-10BEB08CC767}">
      <dgm:prSet/>
      <dgm:spPr/>
      <dgm:t>
        <a:bodyPr/>
        <a:lstStyle/>
        <a:p>
          <a:endParaRPr lang="ru-RU"/>
        </a:p>
      </dgm:t>
    </dgm:pt>
    <dgm:pt modelId="{2AA71D42-CBC8-4558-94ED-ABD095EDBF64}">
      <dgm:prSet custT="1"/>
      <dgm:spPr/>
      <dgm:t>
        <a:bodyPr/>
        <a:lstStyle/>
        <a:p>
          <a:pPr rtl="0"/>
          <a:r>
            <a:rPr lang="ru-RU" sz="2800" b="1" i="0" baseline="0" dirty="0" smtClean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Грим</a:t>
          </a:r>
          <a:r>
            <a:rPr lang="ru-RU" sz="2800" b="1" i="0" baseline="0" dirty="0" smtClean="0">
              <a:latin typeface="Times New Roman" pitchFamily="18" charset="0"/>
              <a:cs typeface="Times New Roman" pitchFamily="18" charset="0"/>
            </a:rPr>
            <a:t> –способ изменения внешности путём наложения специальных красок</a:t>
          </a:r>
          <a:br>
            <a:rPr lang="ru-RU" sz="2800" b="1" i="0" baseline="0" dirty="0" smtClean="0">
              <a:latin typeface="Times New Roman" pitchFamily="18" charset="0"/>
              <a:cs typeface="Times New Roman" pitchFamily="18" charset="0"/>
            </a:rPr>
          </a:br>
          <a:endParaRPr lang="ru-RU" sz="28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0E756667-0129-4802-8D7C-DB1EF9E6E637}" type="parTrans" cxnId="{8DD8539E-7A00-4605-8B13-911E1B2FC4AE}">
      <dgm:prSet/>
      <dgm:spPr/>
      <dgm:t>
        <a:bodyPr/>
        <a:lstStyle/>
        <a:p>
          <a:endParaRPr lang="ru-RU"/>
        </a:p>
      </dgm:t>
    </dgm:pt>
    <dgm:pt modelId="{3E459EAE-E9A8-4AE8-BA80-089C6146D17A}" type="sibTrans" cxnId="{8DD8539E-7A00-4605-8B13-911E1B2FC4AE}">
      <dgm:prSet/>
      <dgm:spPr/>
      <dgm:t>
        <a:bodyPr/>
        <a:lstStyle/>
        <a:p>
          <a:endParaRPr lang="ru-RU"/>
        </a:p>
      </dgm:t>
    </dgm:pt>
    <dgm:pt modelId="{51518051-5FA2-4414-927C-79B57627FCDA}" type="pres">
      <dgm:prSet presAssocID="{0C888CFA-7237-4197-AC51-14D43FAE56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216E2C-E352-40E5-A74B-599ADB0DD00C}" type="pres">
      <dgm:prSet presAssocID="{2AA71D42-CBC8-4558-94ED-ABD095EDBF64}" presName="boxAndChildren" presStyleCnt="0"/>
      <dgm:spPr/>
    </dgm:pt>
    <dgm:pt modelId="{72BF7D39-E641-4921-9AB3-FEDDC57C624E}" type="pres">
      <dgm:prSet presAssocID="{2AA71D42-CBC8-4558-94ED-ABD095EDBF64}" presName="parentTextBox" presStyleLbl="node1" presStyleIdx="0" presStyleCnt="3"/>
      <dgm:spPr/>
      <dgm:t>
        <a:bodyPr/>
        <a:lstStyle/>
        <a:p>
          <a:endParaRPr lang="ru-RU"/>
        </a:p>
      </dgm:t>
    </dgm:pt>
    <dgm:pt modelId="{6D622B46-4B33-477F-84A8-D62B540C6997}" type="pres">
      <dgm:prSet presAssocID="{D448DF5B-7313-4B8A-9BDD-80BE94B4692D}" presName="sp" presStyleCnt="0"/>
      <dgm:spPr/>
    </dgm:pt>
    <dgm:pt modelId="{A5801488-8801-4572-BD2E-074369BF6BD6}" type="pres">
      <dgm:prSet presAssocID="{A6EB015C-E0EF-4213-8CB8-AD523BF94EAC}" presName="arrowAndChildren" presStyleCnt="0"/>
      <dgm:spPr/>
    </dgm:pt>
    <dgm:pt modelId="{121D7770-8B9F-4834-B8DA-B8D9836B1DB4}" type="pres">
      <dgm:prSet presAssocID="{A6EB015C-E0EF-4213-8CB8-AD523BF94EA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A29B5FF-447F-4CB7-A552-F5E20AE6A463}" type="pres">
      <dgm:prSet presAssocID="{9C125872-D8F2-4DF2-84CA-9838C470061B}" presName="sp" presStyleCnt="0"/>
      <dgm:spPr/>
    </dgm:pt>
    <dgm:pt modelId="{7961FF31-2AA0-4E3B-8F14-B13CC9A3CFED}" type="pres">
      <dgm:prSet presAssocID="{86D42A68-1661-44C0-8832-800F41A2C9A7}" presName="arrowAndChildren" presStyleCnt="0"/>
      <dgm:spPr/>
    </dgm:pt>
    <dgm:pt modelId="{F8E26E10-5DF5-4545-A1BB-86E444B81320}" type="pres">
      <dgm:prSet presAssocID="{86D42A68-1661-44C0-8832-800F41A2C9A7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69A01DC-A93F-4D79-A33A-22C8DEF7D1BE}" srcId="{0C888CFA-7237-4197-AC51-14D43FAE5606}" destId="{86D42A68-1661-44C0-8832-800F41A2C9A7}" srcOrd="0" destOrd="0" parTransId="{CD817326-E904-41D9-90AA-1A098997F7E4}" sibTransId="{9C125872-D8F2-4DF2-84CA-9838C470061B}"/>
    <dgm:cxn modelId="{4E723502-BFE3-4243-A08C-10BEB08CC767}" srcId="{0C888CFA-7237-4197-AC51-14D43FAE5606}" destId="{A6EB015C-E0EF-4213-8CB8-AD523BF94EAC}" srcOrd="1" destOrd="0" parTransId="{321D1756-B4E4-423F-AE3E-CFDCBC4CDDF7}" sibTransId="{D448DF5B-7313-4B8A-9BDD-80BE94B4692D}"/>
    <dgm:cxn modelId="{488779FF-9E7A-47D8-94CD-AD9BA458641E}" type="presOf" srcId="{86D42A68-1661-44C0-8832-800F41A2C9A7}" destId="{F8E26E10-5DF5-4545-A1BB-86E444B81320}" srcOrd="0" destOrd="0" presId="urn:microsoft.com/office/officeart/2005/8/layout/process4"/>
    <dgm:cxn modelId="{9AF66951-8EF4-44BA-9B9D-A616A0F26FE1}" type="presOf" srcId="{A6EB015C-E0EF-4213-8CB8-AD523BF94EAC}" destId="{121D7770-8B9F-4834-B8DA-B8D9836B1DB4}" srcOrd="0" destOrd="0" presId="urn:microsoft.com/office/officeart/2005/8/layout/process4"/>
    <dgm:cxn modelId="{1EC6AC93-7467-4080-AC55-4C603EF88241}" type="presOf" srcId="{2AA71D42-CBC8-4558-94ED-ABD095EDBF64}" destId="{72BF7D39-E641-4921-9AB3-FEDDC57C624E}" srcOrd="0" destOrd="0" presId="urn:microsoft.com/office/officeart/2005/8/layout/process4"/>
    <dgm:cxn modelId="{AC9A3930-69F7-423A-987F-5B6798BCEA5F}" type="presOf" srcId="{0C888CFA-7237-4197-AC51-14D43FAE5606}" destId="{51518051-5FA2-4414-927C-79B57627FCDA}" srcOrd="0" destOrd="0" presId="urn:microsoft.com/office/officeart/2005/8/layout/process4"/>
    <dgm:cxn modelId="{8DD8539E-7A00-4605-8B13-911E1B2FC4AE}" srcId="{0C888CFA-7237-4197-AC51-14D43FAE5606}" destId="{2AA71D42-CBC8-4558-94ED-ABD095EDBF64}" srcOrd="2" destOrd="0" parTransId="{0E756667-0129-4802-8D7C-DB1EF9E6E637}" sibTransId="{3E459EAE-E9A8-4AE8-BA80-089C6146D17A}"/>
    <dgm:cxn modelId="{8F966964-3DAB-466B-B2C9-CADB2BE86B7B}" type="presParOf" srcId="{51518051-5FA2-4414-927C-79B57627FCDA}" destId="{B0216E2C-E352-40E5-A74B-599ADB0DD00C}" srcOrd="0" destOrd="0" presId="urn:microsoft.com/office/officeart/2005/8/layout/process4"/>
    <dgm:cxn modelId="{DE56E70A-D5DC-4471-BDF6-D4D1E3E47976}" type="presParOf" srcId="{B0216E2C-E352-40E5-A74B-599ADB0DD00C}" destId="{72BF7D39-E641-4921-9AB3-FEDDC57C624E}" srcOrd="0" destOrd="0" presId="urn:microsoft.com/office/officeart/2005/8/layout/process4"/>
    <dgm:cxn modelId="{95C54AF8-1C51-424F-8AF3-298BD016BE2E}" type="presParOf" srcId="{51518051-5FA2-4414-927C-79B57627FCDA}" destId="{6D622B46-4B33-477F-84A8-D62B540C6997}" srcOrd="1" destOrd="0" presId="urn:microsoft.com/office/officeart/2005/8/layout/process4"/>
    <dgm:cxn modelId="{8520EA98-0FEF-4C0F-8B8A-8A52B6B56F2C}" type="presParOf" srcId="{51518051-5FA2-4414-927C-79B57627FCDA}" destId="{A5801488-8801-4572-BD2E-074369BF6BD6}" srcOrd="2" destOrd="0" presId="urn:microsoft.com/office/officeart/2005/8/layout/process4"/>
    <dgm:cxn modelId="{70F0BC43-84EF-42A8-AD8A-1598628EFE14}" type="presParOf" srcId="{A5801488-8801-4572-BD2E-074369BF6BD6}" destId="{121D7770-8B9F-4834-B8DA-B8D9836B1DB4}" srcOrd="0" destOrd="0" presId="urn:microsoft.com/office/officeart/2005/8/layout/process4"/>
    <dgm:cxn modelId="{6A7D50A5-46BC-435D-8999-A3ED8DFAAABF}" type="presParOf" srcId="{51518051-5FA2-4414-927C-79B57627FCDA}" destId="{BA29B5FF-447F-4CB7-A552-F5E20AE6A463}" srcOrd="3" destOrd="0" presId="urn:microsoft.com/office/officeart/2005/8/layout/process4"/>
    <dgm:cxn modelId="{D3F784FC-89B4-474A-ABF6-26B58EEAC949}" type="presParOf" srcId="{51518051-5FA2-4414-927C-79B57627FCDA}" destId="{7961FF31-2AA0-4E3B-8F14-B13CC9A3CFED}" srcOrd="4" destOrd="0" presId="urn:microsoft.com/office/officeart/2005/8/layout/process4"/>
    <dgm:cxn modelId="{4D013F03-B701-4FDF-BB92-C2F17090D1E2}" type="presParOf" srcId="{7961FF31-2AA0-4E3B-8F14-B13CC9A3CFED}" destId="{F8E26E10-5DF5-4545-A1BB-86E444B813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CC58B-AF08-48E5-B9FF-3621277F23BC}" type="doc">
      <dgm:prSet loTypeId="urn:microsoft.com/office/officeart/2005/8/layout/pyramid2" loCatId="pyramid" qsTypeId="urn:microsoft.com/office/officeart/2005/8/quickstyle/simple1#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3B4727B-18F1-4DBC-9F6F-5D674A14EF15}">
      <dgm:prSet/>
      <dgm:spPr/>
      <dgm:t>
        <a:bodyPr/>
        <a:lstStyle/>
        <a:p>
          <a:pPr rtl="0"/>
          <a:r>
            <a:rPr lang="ru-RU" b="1" i="0" baseline="0" dirty="0" smtClean="0">
              <a:latin typeface="TruthCYR Medium" pitchFamily="50" charset="-52"/>
            </a:rPr>
            <a:t>Познавательное</a:t>
          </a:r>
          <a:r>
            <a:rPr lang="ru-RU" b="1" i="0" dirty="0" smtClean="0">
              <a:latin typeface="TruthCYR Medium" pitchFamily="50" charset="-52"/>
            </a:rPr>
            <a:t> развитие</a:t>
          </a:r>
          <a:endParaRPr lang="ru-RU" b="1" i="0" baseline="0" dirty="0">
            <a:latin typeface="TruthCYR Medium" pitchFamily="50" charset="-52"/>
          </a:endParaRPr>
        </a:p>
      </dgm:t>
    </dgm:pt>
    <dgm:pt modelId="{86D4F1A7-D0A1-4604-8D6B-6819A0B21B66}" type="parTrans" cxnId="{A3C1D74C-830D-41FA-8858-7EBC6CE52094}">
      <dgm:prSet/>
      <dgm:spPr/>
      <dgm:t>
        <a:bodyPr/>
        <a:lstStyle/>
        <a:p>
          <a:endParaRPr lang="ru-RU"/>
        </a:p>
      </dgm:t>
    </dgm:pt>
    <dgm:pt modelId="{FE9DFC57-B36C-40A6-9B10-D4FD837AFABD}" type="sibTrans" cxnId="{A3C1D74C-830D-41FA-8858-7EBC6CE52094}">
      <dgm:prSet/>
      <dgm:spPr/>
      <dgm:t>
        <a:bodyPr/>
        <a:lstStyle/>
        <a:p>
          <a:endParaRPr lang="ru-RU"/>
        </a:p>
      </dgm:t>
    </dgm:pt>
    <dgm:pt modelId="{99198D08-63B1-4ABE-B4C4-C5E8A6F551E9}">
      <dgm:prSet/>
      <dgm:spPr/>
      <dgm:t>
        <a:bodyPr/>
        <a:lstStyle/>
        <a:p>
          <a:pPr rtl="0"/>
          <a:r>
            <a:rPr lang="ru-RU" b="1" i="0" baseline="0" smtClean="0">
              <a:latin typeface="TruthCYR Medium" pitchFamily="50" charset="-52"/>
            </a:rPr>
            <a:t>Социально – коммуникативное развитие</a:t>
          </a:r>
          <a:endParaRPr lang="ru-RU" b="1" i="0" baseline="0" dirty="0">
            <a:latin typeface="TruthCYR Medium" pitchFamily="50" charset="-52"/>
          </a:endParaRPr>
        </a:p>
      </dgm:t>
    </dgm:pt>
    <dgm:pt modelId="{2F0EC644-88EA-4DDA-8B69-C7562C3865B7}" type="parTrans" cxnId="{E2A9F227-BF34-4C8F-9856-E9FEC0C18C0A}">
      <dgm:prSet/>
      <dgm:spPr/>
      <dgm:t>
        <a:bodyPr/>
        <a:lstStyle/>
        <a:p>
          <a:endParaRPr lang="ru-RU"/>
        </a:p>
      </dgm:t>
    </dgm:pt>
    <dgm:pt modelId="{A32B9050-24C2-4F6E-B450-38C412F262D5}" type="sibTrans" cxnId="{E2A9F227-BF34-4C8F-9856-E9FEC0C18C0A}">
      <dgm:prSet/>
      <dgm:spPr/>
      <dgm:t>
        <a:bodyPr/>
        <a:lstStyle/>
        <a:p>
          <a:endParaRPr lang="ru-RU"/>
        </a:p>
      </dgm:t>
    </dgm:pt>
    <dgm:pt modelId="{D023FCA8-DEA4-4611-9CA8-FF1716F696F7}">
      <dgm:prSet/>
      <dgm:spPr/>
      <dgm:t>
        <a:bodyPr/>
        <a:lstStyle/>
        <a:p>
          <a:pPr rtl="0"/>
          <a:r>
            <a:rPr lang="ru-RU" b="1" i="0" baseline="0" smtClean="0">
              <a:latin typeface="TruthCYR Medium" pitchFamily="50" charset="-52"/>
            </a:rPr>
            <a:t>Речевое развитие</a:t>
          </a:r>
          <a:endParaRPr lang="ru-RU" b="1" i="0" baseline="0" dirty="0">
            <a:latin typeface="TruthCYR Medium" pitchFamily="50" charset="-52"/>
          </a:endParaRPr>
        </a:p>
      </dgm:t>
    </dgm:pt>
    <dgm:pt modelId="{65F3F618-7050-4FC3-BD77-5C862C6E9AEF}" type="parTrans" cxnId="{4C4392D3-E58A-4DFC-8FA6-677FE04D274C}">
      <dgm:prSet/>
      <dgm:spPr/>
      <dgm:t>
        <a:bodyPr/>
        <a:lstStyle/>
        <a:p>
          <a:endParaRPr lang="ru-RU"/>
        </a:p>
      </dgm:t>
    </dgm:pt>
    <dgm:pt modelId="{C93118FB-8D80-4B41-9D15-D276E04992C2}" type="sibTrans" cxnId="{4C4392D3-E58A-4DFC-8FA6-677FE04D274C}">
      <dgm:prSet/>
      <dgm:spPr/>
      <dgm:t>
        <a:bodyPr/>
        <a:lstStyle/>
        <a:p>
          <a:endParaRPr lang="ru-RU"/>
        </a:p>
      </dgm:t>
    </dgm:pt>
    <dgm:pt modelId="{0889EA98-9281-4898-9BC6-04963582334E}">
      <dgm:prSet/>
      <dgm:spPr/>
      <dgm:t>
        <a:bodyPr/>
        <a:lstStyle/>
        <a:p>
          <a:pPr rtl="0"/>
          <a:r>
            <a:rPr lang="ru-RU" b="1" i="0" baseline="0" dirty="0" smtClean="0">
              <a:latin typeface="TruthCYR Medium" pitchFamily="50" charset="-52"/>
            </a:rPr>
            <a:t>Художественно – эстетическое развитие</a:t>
          </a:r>
          <a:endParaRPr lang="ru-RU" b="1" i="0" baseline="0" dirty="0">
            <a:latin typeface="TruthCYR Medium" pitchFamily="50" charset="-52"/>
          </a:endParaRPr>
        </a:p>
      </dgm:t>
    </dgm:pt>
    <dgm:pt modelId="{BABA24FD-9587-4A6A-BE8D-46C30403C523}" type="parTrans" cxnId="{C76D7A8D-40F9-4594-8CA3-0C560263841D}">
      <dgm:prSet/>
      <dgm:spPr/>
      <dgm:t>
        <a:bodyPr/>
        <a:lstStyle/>
        <a:p>
          <a:endParaRPr lang="ru-RU"/>
        </a:p>
      </dgm:t>
    </dgm:pt>
    <dgm:pt modelId="{02972A50-7567-4A25-925C-F63E0C6A559F}" type="sibTrans" cxnId="{C76D7A8D-40F9-4594-8CA3-0C560263841D}">
      <dgm:prSet/>
      <dgm:spPr/>
      <dgm:t>
        <a:bodyPr/>
        <a:lstStyle/>
        <a:p>
          <a:endParaRPr lang="ru-RU"/>
        </a:p>
      </dgm:t>
    </dgm:pt>
    <dgm:pt modelId="{91F9DCCD-B12B-45F1-9B7D-5A8268B3CD84}" type="pres">
      <dgm:prSet presAssocID="{F00CC58B-AF08-48E5-B9FF-3621277F23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17212D9-71DD-4B93-A75B-119EDD92DBA5}" type="pres">
      <dgm:prSet presAssocID="{F00CC58B-AF08-48E5-B9FF-3621277F23BC}" presName="pyramid" presStyleLbl="node1" presStyleIdx="0" presStyleCnt="1" custScaleX="142342"/>
      <dgm:spPr/>
    </dgm:pt>
    <dgm:pt modelId="{CC9F72D9-DAD7-4EAC-A8F7-A6B9731DA507}" type="pres">
      <dgm:prSet presAssocID="{F00CC58B-AF08-48E5-B9FF-3621277F23BC}" presName="theList" presStyleCnt="0"/>
      <dgm:spPr/>
    </dgm:pt>
    <dgm:pt modelId="{5BF566BF-DC05-4178-8C0B-576D12718468}" type="pres">
      <dgm:prSet presAssocID="{53B4727B-18F1-4DBC-9F6F-5D674A14EF1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048E-D462-4124-B205-EFDD4E530649}" type="pres">
      <dgm:prSet presAssocID="{53B4727B-18F1-4DBC-9F6F-5D674A14EF15}" presName="aSpace" presStyleCnt="0"/>
      <dgm:spPr/>
    </dgm:pt>
    <dgm:pt modelId="{3314F60D-7A15-4E80-8385-2D01EAAC6516}" type="pres">
      <dgm:prSet presAssocID="{99198D08-63B1-4ABE-B4C4-C5E8A6F551E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E7A8-DDCD-412D-A6BE-8794FDEE3853}" type="pres">
      <dgm:prSet presAssocID="{99198D08-63B1-4ABE-B4C4-C5E8A6F551E9}" presName="aSpace" presStyleCnt="0"/>
      <dgm:spPr/>
    </dgm:pt>
    <dgm:pt modelId="{E721FB0C-A5D7-4B60-9C48-7D61A2EE1B80}" type="pres">
      <dgm:prSet presAssocID="{D023FCA8-DEA4-4611-9CA8-FF1716F696F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5D80A-EE76-401E-A9EC-410C5CD6484C}" type="pres">
      <dgm:prSet presAssocID="{D023FCA8-DEA4-4611-9CA8-FF1716F696F7}" presName="aSpace" presStyleCnt="0"/>
      <dgm:spPr/>
    </dgm:pt>
    <dgm:pt modelId="{194BD29F-04FF-433B-A418-03D07F89C242}" type="pres">
      <dgm:prSet presAssocID="{0889EA98-9281-4898-9BC6-04963582334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5C9A0-641F-4E0F-8381-C60A8C06A2DC}" type="pres">
      <dgm:prSet presAssocID="{0889EA98-9281-4898-9BC6-04963582334E}" presName="aSpace" presStyleCnt="0"/>
      <dgm:spPr/>
    </dgm:pt>
  </dgm:ptLst>
  <dgm:cxnLst>
    <dgm:cxn modelId="{56AD7D8C-2D65-40AA-8D19-39A093B1AB5A}" type="presOf" srcId="{D023FCA8-DEA4-4611-9CA8-FF1716F696F7}" destId="{E721FB0C-A5D7-4B60-9C48-7D61A2EE1B80}" srcOrd="0" destOrd="0" presId="urn:microsoft.com/office/officeart/2005/8/layout/pyramid2"/>
    <dgm:cxn modelId="{228A821D-CD72-49FE-8AF3-07E4CF668A3B}" type="presOf" srcId="{53B4727B-18F1-4DBC-9F6F-5D674A14EF15}" destId="{5BF566BF-DC05-4178-8C0B-576D12718468}" srcOrd="0" destOrd="0" presId="urn:microsoft.com/office/officeart/2005/8/layout/pyramid2"/>
    <dgm:cxn modelId="{9F67956D-4A9C-4E62-BEC2-635B70751603}" type="presOf" srcId="{0889EA98-9281-4898-9BC6-04963582334E}" destId="{194BD29F-04FF-433B-A418-03D07F89C242}" srcOrd="0" destOrd="0" presId="urn:microsoft.com/office/officeart/2005/8/layout/pyramid2"/>
    <dgm:cxn modelId="{A3C1D74C-830D-41FA-8858-7EBC6CE52094}" srcId="{F00CC58B-AF08-48E5-B9FF-3621277F23BC}" destId="{53B4727B-18F1-4DBC-9F6F-5D674A14EF15}" srcOrd="0" destOrd="0" parTransId="{86D4F1A7-D0A1-4604-8D6B-6819A0B21B66}" sibTransId="{FE9DFC57-B36C-40A6-9B10-D4FD837AFABD}"/>
    <dgm:cxn modelId="{C76D7A8D-40F9-4594-8CA3-0C560263841D}" srcId="{F00CC58B-AF08-48E5-B9FF-3621277F23BC}" destId="{0889EA98-9281-4898-9BC6-04963582334E}" srcOrd="3" destOrd="0" parTransId="{BABA24FD-9587-4A6A-BE8D-46C30403C523}" sibTransId="{02972A50-7567-4A25-925C-F63E0C6A559F}"/>
    <dgm:cxn modelId="{951279B3-D6DF-49D8-B4AB-22EABB63639A}" type="presOf" srcId="{99198D08-63B1-4ABE-B4C4-C5E8A6F551E9}" destId="{3314F60D-7A15-4E80-8385-2D01EAAC6516}" srcOrd="0" destOrd="0" presId="urn:microsoft.com/office/officeart/2005/8/layout/pyramid2"/>
    <dgm:cxn modelId="{1259618A-B81C-480C-A389-38DBC84C5812}" type="presOf" srcId="{F00CC58B-AF08-48E5-B9FF-3621277F23BC}" destId="{91F9DCCD-B12B-45F1-9B7D-5A8268B3CD84}" srcOrd="0" destOrd="0" presId="urn:microsoft.com/office/officeart/2005/8/layout/pyramid2"/>
    <dgm:cxn modelId="{4C4392D3-E58A-4DFC-8FA6-677FE04D274C}" srcId="{F00CC58B-AF08-48E5-B9FF-3621277F23BC}" destId="{D023FCA8-DEA4-4611-9CA8-FF1716F696F7}" srcOrd="2" destOrd="0" parTransId="{65F3F618-7050-4FC3-BD77-5C862C6E9AEF}" sibTransId="{C93118FB-8D80-4B41-9D15-D276E04992C2}"/>
    <dgm:cxn modelId="{E2A9F227-BF34-4C8F-9856-E9FEC0C18C0A}" srcId="{F00CC58B-AF08-48E5-B9FF-3621277F23BC}" destId="{99198D08-63B1-4ABE-B4C4-C5E8A6F551E9}" srcOrd="1" destOrd="0" parTransId="{2F0EC644-88EA-4DDA-8B69-C7562C3865B7}" sibTransId="{A32B9050-24C2-4F6E-B450-38C412F262D5}"/>
    <dgm:cxn modelId="{9C65D484-C263-44E7-A9D5-8E7CECC0EE80}" type="presParOf" srcId="{91F9DCCD-B12B-45F1-9B7D-5A8268B3CD84}" destId="{E17212D9-71DD-4B93-A75B-119EDD92DBA5}" srcOrd="0" destOrd="0" presId="urn:microsoft.com/office/officeart/2005/8/layout/pyramid2"/>
    <dgm:cxn modelId="{C46B3FA3-4678-4226-8170-D17783A69731}" type="presParOf" srcId="{91F9DCCD-B12B-45F1-9B7D-5A8268B3CD84}" destId="{CC9F72D9-DAD7-4EAC-A8F7-A6B9731DA507}" srcOrd="1" destOrd="0" presId="urn:microsoft.com/office/officeart/2005/8/layout/pyramid2"/>
    <dgm:cxn modelId="{7FF092F4-83DD-452E-ABA1-7B4A21261702}" type="presParOf" srcId="{CC9F72D9-DAD7-4EAC-A8F7-A6B9731DA507}" destId="{5BF566BF-DC05-4178-8C0B-576D12718468}" srcOrd="0" destOrd="0" presId="urn:microsoft.com/office/officeart/2005/8/layout/pyramid2"/>
    <dgm:cxn modelId="{D381F5F2-F462-40B0-A8A6-2164B68B3A97}" type="presParOf" srcId="{CC9F72D9-DAD7-4EAC-A8F7-A6B9731DA507}" destId="{F65D048E-D462-4124-B205-EFDD4E530649}" srcOrd="1" destOrd="0" presId="urn:microsoft.com/office/officeart/2005/8/layout/pyramid2"/>
    <dgm:cxn modelId="{EC2796DD-E6EA-4D59-9E55-872995FCE369}" type="presParOf" srcId="{CC9F72D9-DAD7-4EAC-A8F7-A6B9731DA507}" destId="{3314F60D-7A15-4E80-8385-2D01EAAC6516}" srcOrd="2" destOrd="0" presId="urn:microsoft.com/office/officeart/2005/8/layout/pyramid2"/>
    <dgm:cxn modelId="{F9B3E423-17E9-4C04-BDAC-647D2F43B33B}" type="presParOf" srcId="{CC9F72D9-DAD7-4EAC-A8F7-A6B9731DA507}" destId="{84C6E7A8-DDCD-412D-A6BE-8794FDEE3853}" srcOrd="3" destOrd="0" presId="urn:microsoft.com/office/officeart/2005/8/layout/pyramid2"/>
    <dgm:cxn modelId="{D42C5387-DEC1-454A-B94F-4AB18C77C8AE}" type="presParOf" srcId="{CC9F72D9-DAD7-4EAC-A8F7-A6B9731DA507}" destId="{E721FB0C-A5D7-4B60-9C48-7D61A2EE1B80}" srcOrd="4" destOrd="0" presId="urn:microsoft.com/office/officeart/2005/8/layout/pyramid2"/>
    <dgm:cxn modelId="{08F5DDDC-FFB1-4234-BB7B-F0DAE92771BD}" type="presParOf" srcId="{CC9F72D9-DAD7-4EAC-A8F7-A6B9731DA507}" destId="{8895D80A-EE76-401E-A9EC-410C5CD6484C}" srcOrd="5" destOrd="0" presId="urn:microsoft.com/office/officeart/2005/8/layout/pyramid2"/>
    <dgm:cxn modelId="{95EA4669-DB39-486C-BECA-DC619A0205AD}" type="presParOf" srcId="{CC9F72D9-DAD7-4EAC-A8F7-A6B9731DA507}" destId="{194BD29F-04FF-433B-A418-03D07F89C242}" srcOrd="6" destOrd="0" presId="urn:microsoft.com/office/officeart/2005/8/layout/pyramid2"/>
    <dgm:cxn modelId="{EBA2C090-E413-43D1-984F-01481FCA29E4}" type="presParOf" srcId="{CC9F72D9-DAD7-4EAC-A8F7-A6B9731DA507}" destId="{54B5C9A0-641F-4E0F-8381-C60A8C06A2DC}" srcOrd="7" destOrd="0" presId="urn:microsoft.com/office/officeart/2005/8/layout/pyramid2"/>
  </dgm:cxnLst>
  <dgm:bg>
    <a:noFill/>
  </dgm:bg>
  <dgm:whole>
    <a:ln w="38100">
      <a:solidFill>
        <a:srgbClr val="AF21A8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7DD32C-2F17-461A-8ADC-4FA8EB64E88F}" type="doc">
      <dgm:prSet loTypeId="urn:microsoft.com/office/officeart/2005/8/layout/process2" loCatId="process" qsTypeId="urn:microsoft.com/office/officeart/2005/8/quickstyle/simple1#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62BE26B-5409-43B6-AA94-C7967AEEA527}">
      <dgm:prSet/>
      <dgm:spPr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  <a:latin typeface="TruthCYR Medium" pitchFamily="50" charset="-52"/>
            </a:rPr>
            <a:t>Цветочки, листочки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A0A02A8E-2E89-4C36-8781-268975EC92A7}" type="parTrans" cxnId="{DC6F134B-3A93-4B35-8FC5-1623EC45C3EE}">
      <dgm:prSet/>
      <dgm:spPr/>
      <dgm:t>
        <a:bodyPr/>
        <a:lstStyle/>
        <a:p>
          <a:endParaRPr lang="ru-RU"/>
        </a:p>
      </dgm:t>
    </dgm:pt>
    <dgm:pt modelId="{6075461C-4AE8-4F5F-9807-073AAC8FD7FD}" type="sibTrans" cxnId="{DC6F134B-3A93-4B35-8FC5-1623EC45C3EE}">
      <dgm:prSet/>
      <dgm:spPr/>
      <dgm:t>
        <a:bodyPr/>
        <a:lstStyle/>
        <a:p>
          <a:endParaRPr lang="ru-RU"/>
        </a:p>
      </dgm:t>
    </dgm:pt>
    <dgm:pt modelId="{39AF642E-D542-409C-9C0A-30A1092BD38C}">
      <dgm:prSet/>
      <dgm:spPr>
        <a:ln w="38100">
          <a:solidFill>
            <a:srgbClr val="FF0000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  <a:latin typeface="TruthCYR Medium" pitchFamily="50" charset="-52"/>
            </a:rPr>
            <a:t>птичек, бабочек, рыбок, зверушек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1A92DA7A-86F2-455C-92EF-AAB79CD68250}" type="parTrans" cxnId="{39BC1792-55EF-4AF4-8A0D-C19042FFB67B}">
      <dgm:prSet/>
      <dgm:spPr/>
      <dgm:t>
        <a:bodyPr/>
        <a:lstStyle/>
        <a:p>
          <a:endParaRPr lang="ru-RU"/>
        </a:p>
      </dgm:t>
    </dgm:pt>
    <dgm:pt modelId="{4B57D87B-96DA-4FAA-B239-69657305F2BF}" type="sibTrans" cxnId="{39BC1792-55EF-4AF4-8A0D-C19042FFB67B}">
      <dgm:prSet/>
      <dgm:spPr/>
      <dgm:t>
        <a:bodyPr/>
        <a:lstStyle/>
        <a:p>
          <a:endParaRPr lang="ru-RU"/>
        </a:p>
      </dgm:t>
    </dgm:pt>
    <dgm:pt modelId="{8FE53EA1-031C-4A32-871B-73BD64470944}">
      <dgm:prSet/>
      <dgm:spPr>
        <a:ln w="38100">
          <a:solidFill>
            <a:srgbClr val="0066FF"/>
          </a:solidFill>
        </a:ln>
      </dgm:spPr>
      <dgm:t>
        <a:bodyPr/>
        <a:lstStyle/>
        <a:p>
          <a:pPr rtl="0"/>
          <a:r>
            <a:rPr lang="ru-RU" b="1" i="0" baseline="0" dirty="0" smtClean="0">
              <a:solidFill>
                <a:srgbClr val="7030A0"/>
              </a:solidFill>
              <a:latin typeface="TruthCYR Medium" pitchFamily="50" charset="-52"/>
            </a:rPr>
            <a:t>Орнаменты, фигуры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5755F633-0579-4E83-8D0E-DC874FA19C89}" type="parTrans" cxnId="{6C47A33F-8D8A-4844-B7F1-39A14C54196C}">
      <dgm:prSet/>
      <dgm:spPr/>
      <dgm:t>
        <a:bodyPr/>
        <a:lstStyle/>
        <a:p>
          <a:endParaRPr lang="ru-RU"/>
        </a:p>
      </dgm:t>
    </dgm:pt>
    <dgm:pt modelId="{B085BB78-60B1-4D93-AEFB-52D8F1C107F2}" type="sibTrans" cxnId="{6C47A33F-8D8A-4844-B7F1-39A14C54196C}">
      <dgm:prSet/>
      <dgm:spPr/>
      <dgm:t>
        <a:bodyPr/>
        <a:lstStyle/>
        <a:p>
          <a:endParaRPr lang="ru-RU"/>
        </a:p>
      </dgm:t>
    </dgm:pt>
    <dgm:pt modelId="{C73D610F-0B2B-46F1-8944-FC12CE80C8EE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ru-RU" b="1" i="0" baseline="0" dirty="0" smtClean="0">
              <a:solidFill>
                <a:srgbClr val="7030A0"/>
              </a:solidFill>
              <a:latin typeface="TruthCYR Medium" pitchFamily="50" charset="-52"/>
            </a:rPr>
            <a:t>Сказочных героев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A9BC6355-025D-4A4A-BE26-35DCFFC4234F}" type="parTrans" cxnId="{D3378650-14F4-4960-864C-992D35074BF7}">
      <dgm:prSet/>
      <dgm:spPr/>
      <dgm:t>
        <a:bodyPr/>
        <a:lstStyle/>
        <a:p>
          <a:endParaRPr lang="ru-RU"/>
        </a:p>
      </dgm:t>
    </dgm:pt>
    <dgm:pt modelId="{891A7878-D2D3-4037-B348-935A2922D2D2}" type="sibTrans" cxnId="{D3378650-14F4-4960-864C-992D35074BF7}">
      <dgm:prSet/>
      <dgm:spPr/>
      <dgm:t>
        <a:bodyPr/>
        <a:lstStyle/>
        <a:p>
          <a:endParaRPr lang="ru-RU"/>
        </a:p>
      </dgm:t>
    </dgm:pt>
    <dgm:pt modelId="{A3806E21-BACB-44BE-9864-6449F51067B6}" type="pres">
      <dgm:prSet presAssocID="{967DD32C-2F17-461A-8ADC-4FA8EB64E88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8D896-AF19-449E-B190-88AAFAD987E6}" type="pres">
      <dgm:prSet presAssocID="{562BE26B-5409-43B6-AA94-C7967AEEA5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5FE65-6608-4D58-9AED-873A85AD0D7E}" type="pres">
      <dgm:prSet presAssocID="{6075461C-4AE8-4F5F-9807-073AAC8FD7F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F39FC2-2E8F-4720-9BE4-53C0B3C81DD5}" type="pres">
      <dgm:prSet presAssocID="{6075461C-4AE8-4F5F-9807-073AAC8FD7F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4592080-F7BC-4995-BDC3-7BE10465C93D}" type="pres">
      <dgm:prSet presAssocID="{39AF642E-D542-409C-9C0A-30A1092BD3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0B29-0705-4687-941D-4523257FCDE5}" type="pres">
      <dgm:prSet presAssocID="{4B57D87B-96DA-4FAA-B239-69657305F2B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C8CDBCD-E315-4E85-9E98-C35EF8700310}" type="pres">
      <dgm:prSet presAssocID="{4B57D87B-96DA-4FAA-B239-69657305F2B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32D023D-8035-4B6A-B741-534D72E65AAA}" type="pres">
      <dgm:prSet presAssocID="{8FE53EA1-031C-4A32-871B-73BD644709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45A52-C2B4-47CD-BC63-44C66E4E668F}" type="pres">
      <dgm:prSet presAssocID="{B085BB78-60B1-4D93-AEFB-52D8F1C107F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086A895-ECE8-449A-A998-1D6B7A3E24E2}" type="pres">
      <dgm:prSet presAssocID="{B085BB78-60B1-4D93-AEFB-52D8F1C107F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B0B2CA1-DFA0-4A3C-B8D5-C4A0EC805212}" type="pres">
      <dgm:prSet presAssocID="{C73D610F-0B2B-46F1-8944-FC12CE80C8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B2CA5-0A7D-4203-9251-2A741A33606E}" type="presOf" srcId="{8FE53EA1-031C-4A32-871B-73BD64470944}" destId="{232D023D-8035-4B6A-B741-534D72E65AAA}" srcOrd="0" destOrd="0" presId="urn:microsoft.com/office/officeart/2005/8/layout/process2"/>
    <dgm:cxn modelId="{DC6F134B-3A93-4B35-8FC5-1623EC45C3EE}" srcId="{967DD32C-2F17-461A-8ADC-4FA8EB64E88F}" destId="{562BE26B-5409-43B6-AA94-C7967AEEA527}" srcOrd="0" destOrd="0" parTransId="{A0A02A8E-2E89-4C36-8781-268975EC92A7}" sibTransId="{6075461C-4AE8-4F5F-9807-073AAC8FD7FD}"/>
    <dgm:cxn modelId="{D5931ED1-6A58-41BE-943D-CE4F8B709721}" type="presOf" srcId="{967DD32C-2F17-461A-8ADC-4FA8EB64E88F}" destId="{A3806E21-BACB-44BE-9864-6449F51067B6}" srcOrd="0" destOrd="0" presId="urn:microsoft.com/office/officeart/2005/8/layout/process2"/>
    <dgm:cxn modelId="{D3378650-14F4-4960-864C-992D35074BF7}" srcId="{967DD32C-2F17-461A-8ADC-4FA8EB64E88F}" destId="{C73D610F-0B2B-46F1-8944-FC12CE80C8EE}" srcOrd="3" destOrd="0" parTransId="{A9BC6355-025D-4A4A-BE26-35DCFFC4234F}" sibTransId="{891A7878-D2D3-4037-B348-935A2922D2D2}"/>
    <dgm:cxn modelId="{CDF31093-1945-4CF2-B07E-574FB165C79B}" type="presOf" srcId="{4B57D87B-96DA-4FAA-B239-69657305F2BF}" destId="{BC8CDBCD-E315-4E85-9E98-C35EF8700310}" srcOrd="1" destOrd="0" presId="urn:microsoft.com/office/officeart/2005/8/layout/process2"/>
    <dgm:cxn modelId="{94B0A4D7-A06F-44CD-B13D-D6D4D2A287EC}" type="presOf" srcId="{B085BB78-60B1-4D93-AEFB-52D8F1C107F2}" destId="{0086A895-ECE8-449A-A998-1D6B7A3E24E2}" srcOrd="1" destOrd="0" presId="urn:microsoft.com/office/officeart/2005/8/layout/process2"/>
    <dgm:cxn modelId="{6FFEF263-6E7E-48C5-96AC-5EAFA7153841}" type="presOf" srcId="{B085BB78-60B1-4D93-AEFB-52D8F1C107F2}" destId="{BE645A52-C2B4-47CD-BC63-44C66E4E668F}" srcOrd="0" destOrd="0" presId="urn:microsoft.com/office/officeart/2005/8/layout/process2"/>
    <dgm:cxn modelId="{14AC28DC-DDB0-4D27-A272-198A2FD1FE2C}" type="presOf" srcId="{C73D610F-0B2B-46F1-8944-FC12CE80C8EE}" destId="{CB0B2CA1-DFA0-4A3C-B8D5-C4A0EC805212}" srcOrd="0" destOrd="0" presId="urn:microsoft.com/office/officeart/2005/8/layout/process2"/>
    <dgm:cxn modelId="{6C47A33F-8D8A-4844-B7F1-39A14C54196C}" srcId="{967DD32C-2F17-461A-8ADC-4FA8EB64E88F}" destId="{8FE53EA1-031C-4A32-871B-73BD64470944}" srcOrd="2" destOrd="0" parTransId="{5755F633-0579-4E83-8D0E-DC874FA19C89}" sibTransId="{B085BB78-60B1-4D93-AEFB-52D8F1C107F2}"/>
    <dgm:cxn modelId="{957B1AD4-3764-4A94-B504-116BB871FEB3}" type="presOf" srcId="{6075461C-4AE8-4F5F-9807-073AAC8FD7FD}" destId="{D365FE65-6608-4D58-9AED-873A85AD0D7E}" srcOrd="0" destOrd="0" presId="urn:microsoft.com/office/officeart/2005/8/layout/process2"/>
    <dgm:cxn modelId="{2DFE9BF4-3CEA-40D4-BE7B-06F6ADAC0B45}" type="presOf" srcId="{562BE26B-5409-43B6-AA94-C7967AEEA527}" destId="{D108D896-AF19-449E-B190-88AAFAD987E6}" srcOrd="0" destOrd="0" presId="urn:microsoft.com/office/officeart/2005/8/layout/process2"/>
    <dgm:cxn modelId="{FB717972-36AB-4473-94AB-0F7DC04DECA7}" type="presOf" srcId="{4B57D87B-96DA-4FAA-B239-69657305F2BF}" destId="{E9260B29-0705-4687-941D-4523257FCDE5}" srcOrd="0" destOrd="0" presId="urn:microsoft.com/office/officeart/2005/8/layout/process2"/>
    <dgm:cxn modelId="{FF7A48D6-F3F9-4F1C-91C8-7E0C1982323B}" type="presOf" srcId="{39AF642E-D542-409C-9C0A-30A1092BD38C}" destId="{74592080-F7BC-4995-BDC3-7BE10465C93D}" srcOrd="0" destOrd="0" presId="urn:microsoft.com/office/officeart/2005/8/layout/process2"/>
    <dgm:cxn modelId="{55D5B1F7-5AE4-4E59-A9A2-7C807DF566B4}" type="presOf" srcId="{6075461C-4AE8-4F5F-9807-073AAC8FD7FD}" destId="{21F39FC2-2E8F-4720-9BE4-53C0B3C81DD5}" srcOrd="1" destOrd="0" presId="urn:microsoft.com/office/officeart/2005/8/layout/process2"/>
    <dgm:cxn modelId="{39BC1792-55EF-4AF4-8A0D-C19042FFB67B}" srcId="{967DD32C-2F17-461A-8ADC-4FA8EB64E88F}" destId="{39AF642E-D542-409C-9C0A-30A1092BD38C}" srcOrd="1" destOrd="0" parTransId="{1A92DA7A-86F2-455C-92EF-AAB79CD68250}" sibTransId="{4B57D87B-96DA-4FAA-B239-69657305F2BF}"/>
    <dgm:cxn modelId="{278DA57A-858C-480C-9653-CB3CD1774941}" type="presParOf" srcId="{A3806E21-BACB-44BE-9864-6449F51067B6}" destId="{D108D896-AF19-449E-B190-88AAFAD987E6}" srcOrd="0" destOrd="0" presId="urn:microsoft.com/office/officeart/2005/8/layout/process2"/>
    <dgm:cxn modelId="{A90494D5-A65D-49D9-AC16-71AB1BCEB795}" type="presParOf" srcId="{A3806E21-BACB-44BE-9864-6449F51067B6}" destId="{D365FE65-6608-4D58-9AED-873A85AD0D7E}" srcOrd="1" destOrd="0" presId="urn:microsoft.com/office/officeart/2005/8/layout/process2"/>
    <dgm:cxn modelId="{E8DF3AFD-FD58-4511-A769-AA34087B46A1}" type="presParOf" srcId="{D365FE65-6608-4D58-9AED-873A85AD0D7E}" destId="{21F39FC2-2E8F-4720-9BE4-53C0B3C81DD5}" srcOrd="0" destOrd="0" presId="urn:microsoft.com/office/officeart/2005/8/layout/process2"/>
    <dgm:cxn modelId="{FE47B494-9524-4B89-BF2B-E67392C97CE5}" type="presParOf" srcId="{A3806E21-BACB-44BE-9864-6449F51067B6}" destId="{74592080-F7BC-4995-BDC3-7BE10465C93D}" srcOrd="2" destOrd="0" presId="urn:microsoft.com/office/officeart/2005/8/layout/process2"/>
    <dgm:cxn modelId="{98B9791E-C062-4992-ADCC-98C04CD88B9A}" type="presParOf" srcId="{A3806E21-BACB-44BE-9864-6449F51067B6}" destId="{E9260B29-0705-4687-941D-4523257FCDE5}" srcOrd="3" destOrd="0" presId="urn:microsoft.com/office/officeart/2005/8/layout/process2"/>
    <dgm:cxn modelId="{CB588F78-32D0-40EA-A0CA-6162B27A01E4}" type="presParOf" srcId="{E9260B29-0705-4687-941D-4523257FCDE5}" destId="{BC8CDBCD-E315-4E85-9E98-C35EF8700310}" srcOrd="0" destOrd="0" presId="urn:microsoft.com/office/officeart/2005/8/layout/process2"/>
    <dgm:cxn modelId="{C59CDBE1-8AF5-4E3A-82C0-0ABAFC66C195}" type="presParOf" srcId="{A3806E21-BACB-44BE-9864-6449F51067B6}" destId="{232D023D-8035-4B6A-B741-534D72E65AAA}" srcOrd="4" destOrd="0" presId="urn:microsoft.com/office/officeart/2005/8/layout/process2"/>
    <dgm:cxn modelId="{3E48F854-9EBD-4FAA-94A8-E8B793BFCD26}" type="presParOf" srcId="{A3806E21-BACB-44BE-9864-6449F51067B6}" destId="{BE645A52-C2B4-47CD-BC63-44C66E4E668F}" srcOrd="5" destOrd="0" presId="urn:microsoft.com/office/officeart/2005/8/layout/process2"/>
    <dgm:cxn modelId="{1F4D81C5-56FE-434F-9D45-EF23BF27E150}" type="presParOf" srcId="{BE645A52-C2B4-47CD-BC63-44C66E4E668F}" destId="{0086A895-ECE8-449A-A998-1D6B7A3E24E2}" srcOrd="0" destOrd="0" presId="urn:microsoft.com/office/officeart/2005/8/layout/process2"/>
    <dgm:cxn modelId="{35EE4E20-D2E4-4C81-A57B-0BC809E1F31B}" type="presParOf" srcId="{A3806E21-BACB-44BE-9864-6449F51067B6}" destId="{CB0B2CA1-DFA0-4A3C-B8D5-C4A0EC805212}" srcOrd="6" destOrd="0" presId="urn:microsoft.com/office/officeart/2005/8/layout/process2"/>
  </dgm:cxnLst>
  <dgm:bg/>
  <dgm:whole>
    <a:ln w="38100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221ECE-0624-47AB-B394-441F481447FF}" type="doc">
      <dgm:prSet loTypeId="urn:microsoft.com/office/officeart/2005/8/layout/hList7" loCatId="list" qsTypeId="urn:microsoft.com/office/officeart/2005/8/quickstyle/simple1#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1EB1D67-5432-4E5F-85E0-86C5AD5D4B4F}">
      <dgm:prSet/>
      <dgm:spPr>
        <a:gradFill rotWithShape="0">
          <a:gsLst>
            <a:gs pos="0">
              <a:srgbClr val="AF21A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00B050"/>
          </a:solidFill>
        </a:ln>
      </dgm:spPr>
      <dgm:t>
        <a:bodyPr/>
        <a:lstStyle/>
        <a:p>
          <a:pPr rtl="0"/>
          <a:r>
            <a:rPr lang="ru-RU" b="1" i="0" baseline="0" dirty="0" smtClean="0">
              <a:solidFill>
                <a:srgbClr val="7030A0"/>
              </a:solidFill>
              <a:latin typeface="TruthCYR Medium" pitchFamily="50" charset="-52"/>
            </a:rPr>
            <a:t>краски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22085923-6351-49BE-B964-7FA23FC10586}" type="parTrans" cxnId="{DEE42055-FB59-4FAF-9F44-DF187C5F8FF4}">
      <dgm:prSet/>
      <dgm:spPr/>
      <dgm:t>
        <a:bodyPr/>
        <a:lstStyle/>
        <a:p>
          <a:endParaRPr lang="ru-RU"/>
        </a:p>
      </dgm:t>
    </dgm:pt>
    <dgm:pt modelId="{A2B1611B-B561-44D7-96B2-46086E2617AE}" type="sibTrans" cxnId="{DEE42055-FB59-4FAF-9F44-DF187C5F8FF4}">
      <dgm:prSet/>
      <dgm:spPr/>
      <dgm:t>
        <a:bodyPr/>
        <a:lstStyle/>
        <a:p>
          <a:endParaRPr lang="ru-RU"/>
        </a:p>
      </dgm:t>
    </dgm:pt>
    <dgm:pt modelId="{AFC05ECF-1089-47F4-84EA-DC7F2E060488}">
      <dgm:prSet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0070C0"/>
          </a:solidFill>
        </a:ln>
      </dgm:spPr>
      <dgm:t>
        <a:bodyPr/>
        <a:lstStyle/>
        <a:p>
          <a:pPr rtl="0"/>
          <a:r>
            <a:rPr lang="ru-RU" b="1" i="0" baseline="0" dirty="0" smtClean="0">
              <a:solidFill>
                <a:srgbClr val="7030A0"/>
              </a:solidFill>
              <a:latin typeface="TruthCYR Medium" pitchFamily="50" charset="-52"/>
            </a:rPr>
            <a:t>кисточки разной толщины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3F1C9B9B-7BE9-4876-8197-A3758DACA299}" type="parTrans" cxnId="{503B700B-0F03-4C4A-AF25-5CF3257DAAF1}">
      <dgm:prSet/>
      <dgm:spPr/>
      <dgm:t>
        <a:bodyPr/>
        <a:lstStyle/>
        <a:p>
          <a:endParaRPr lang="ru-RU"/>
        </a:p>
      </dgm:t>
    </dgm:pt>
    <dgm:pt modelId="{6146C350-9A2C-4D5C-A09E-9BE938DEA207}" type="sibTrans" cxnId="{503B700B-0F03-4C4A-AF25-5CF3257DAAF1}">
      <dgm:prSet/>
      <dgm:spPr/>
      <dgm:t>
        <a:bodyPr/>
        <a:lstStyle/>
        <a:p>
          <a:endParaRPr lang="ru-RU"/>
        </a:p>
      </dgm:t>
    </dgm:pt>
    <dgm:pt modelId="{98666766-6673-403C-933F-764AC0565881}">
      <dgm:prSet/>
      <dgm:spPr>
        <a:gradFill rotWithShape="0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FF66CC"/>
          </a:solidFill>
        </a:ln>
      </dgm:spPr>
      <dgm:t>
        <a:bodyPr/>
        <a:lstStyle/>
        <a:p>
          <a:pPr rtl="0"/>
          <a:r>
            <a:rPr lang="ru-RU" b="1" i="0" baseline="0" dirty="0" smtClean="0">
              <a:solidFill>
                <a:srgbClr val="7030A0"/>
              </a:solidFill>
              <a:latin typeface="TruthCYR Medium" pitchFamily="50" charset="-52"/>
            </a:rPr>
            <a:t>спонжы, губки и ватные палочки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E31BD371-35B6-445C-8213-FFD48D6733C6}" type="parTrans" cxnId="{FBBBE671-0669-4830-9A51-C1797D16597B}">
      <dgm:prSet/>
      <dgm:spPr/>
      <dgm:t>
        <a:bodyPr/>
        <a:lstStyle/>
        <a:p>
          <a:endParaRPr lang="ru-RU"/>
        </a:p>
      </dgm:t>
    </dgm:pt>
    <dgm:pt modelId="{596297BC-A189-4B10-9A4B-C856ECED4FE9}" type="sibTrans" cxnId="{FBBBE671-0669-4830-9A51-C1797D16597B}">
      <dgm:prSet/>
      <dgm:spPr/>
      <dgm:t>
        <a:bodyPr/>
        <a:lstStyle/>
        <a:p>
          <a:endParaRPr lang="ru-RU"/>
        </a:p>
      </dgm:t>
    </dgm:pt>
    <dgm:pt modelId="{3628FDC2-F853-477B-83CE-40D783F85C74}">
      <dgm:prSet/>
      <dgm:spPr>
        <a:gradFill rotWithShape="0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00B0F0"/>
          </a:solidFill>
        </a:ln>
      </dgm:spPr>
      <dgm:t>
        <a:bodyPr/>
        <a:lstStyle/>
        <a:p>
          <a:pPr rtl="0"/>
          <a:r>
            <a:rPr lang="ru-RU" b="1" i="0" baseline="0" dirty="0" smtClean="0">
              <a:solidFill>
                <a:srgbClr val="7030A0"/>
              </a:solidFill>
              <a:latin typeface="TruthCYR Medium" pitchFamily="50" charset="-52"/>
            </a:rPr>
            <a:t>салфетки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063129BF-2D04-4F0B-9A84-940A3687CDD1}" type="parTrans" cxnId="{6616D468-AB27-479A-B770-FBD1D05BF083}">
      <dgm:prSet/>
      <dgm:spPr/>
      <dgm:t>
        <a:bodyPr/>
        <a:lstStyle/>
        <a:p>
          <a:endParaRPr lang="ru-RU"/>
        </a:p>
      </dgm:t>
    </dgm:pt>
    <dgm:pt modelId="{47F6690B-B25C-49B6-A292-EE7A53548915}" type="sibTrans" cxnId="{6616D468-AB27-479A-B770-FBD1D05BF083}">
      <dgm:prSet/>
      <dgm:spPr/>
      <dgm:t>
        <a:bodyPr/>
        <a:lstStyle/>
        <a:p>
          <a:endParaRPr lang="ru-RU"/>
        </a:p>
      </dgm:t>
    </dgm:pt>
    <dgm:pt modelId="{D86108CE-E52C-48C3-AACF-F25B143A64CF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AF21A8"/>
          </a:solidFill>
        </a:ln>
      </dgm:spPr>
      <dgm:t>
        <a:bodyPr/>
        <a:lstStyle/>
        <a:p>
          <a:pPr rtl="0"/>
          <a:r>
            <a:rPr lang="ru-RU" b="1" i="0" baseline="0" dirty="0" smtClean="0">
              <a:solidFill>
                <a:srgbClr val="7030A0"/>
              </a:solidFill>
              <a:latin typeface="TruthCYR Medium" pitchFamily="50" charset="-52"/>
            </a:rPr>
            <a:t>палитра </a:t>
          </a:r>
          <a:endParaRPr lang="ru-RU" b="1" i="0" baseline="0" dirty="0">
            <a:solidFill>
              <a:srgbClr val="7030A0"/>
            </a:solidFill>
            <a:latin typeface="TruthCYR Medium" pitchFamily="50" charset="-52"/>
          </a:endParaRPr>
        </a:p>
      </dgm:t>
    </dgm:pt>
    <dgm:pt modelId="{B21FAA67-A7C5-4F4D-974F-B06682ECCD87}" type="parTrans" cxnId="{77B06243-8C31-4CD7-81F0-DEDB049B2A8D}">
      <dgm:prSet/>
      <dgm:spPr/>
      <dgm:t>
        <a:bodyPr/>
        <a:lstStyle/>
        <a:p>
          <a:endParaRPr lang="ru-RU"/>
        </a:p>
      </dgm:t>
    </dgm:pt>
    <dgm:pt modelId="{7394BFC9-A8F1-46AA-98F0-CD2C8071B86F}" type="sibTrans" cxnId="{77B06243-8C31-4CD7-81F0-DEDB049B2A8D}">
      <dgm:prSet/>
      <dgm:spPr/>
      <dgm:t>
        <a:bodyPr/>
        <a:lstStyle/>
        <a:p>
          <a:endParaRPr lang="ru-RU"/>
        </a:p>
      </dgm:t>
    </dgm:pt>
    <dgm:pt modelId="{EF7EEBA5-30EC-4AE9-866B-2C040CDAF67F}" type="pres">
      <dgm:prSet presAssocID="{D8221ECE-0624-47AB-B394-441F481447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7C525C-592B-46D2-AB38-455D4CA39BA3}" type="pres">
      <dgm:prSet presAssocID="{D8221ECE-0624-47AB-B394-441F481447FF}" presName="fgShape" presStyleLbl="fgShp" presStyleIdx="0" presStyleCnt="1" custFlipHor="1" custScaleX="639" custScaleY="7839" custLinFactY="44445" custLinFactNeighborX="-38244" custLinFactNeighborY="100000"/>
      <dgm:spPr/>
    </dgm:pt>
    <dgm:pt modelId="{DCF2AB10-C221-408A-9D8D-26C72D036F3E}" type="pres">
      <dgm:prSet presAssocID="{D8221ECE-0624-47AB-B394-441F481447FF}" presName="linComp" presStyleCnt="0"/>
      <dgm:spPr/>
    </dgm:pt>
    <dgm:pt modelId="{DE08C35E-F3FE-4F6A-ADAD-C68C4DCCA97B}" type="pres">
      <dgm:prSet presAssocID="{81EB1D67-5432-4E5F-85E0-86C5AD5D4B4F}" presName="compNode" presStyleCnt="0"/>
      <dgm:spPr/>
    </dgm:pt>
    <dgm:pt modelId="{7E37657A-EE42-4443-BF6B-E97DB7D2967E}" type="pres">
      <dgm:prSet presAssocID="{81EB1D67-5432-4E5F-85E0-86C5AD5D4B4F}" presName="bkgdShape" presStyleLbl="node1" presStyleIdx="0" presStyleCnt="5" custLinFactNeighborX="-9481"/>
      <dgm:spPr/>
      <dgm:t>
        <a:bodyPr/>
        <a:lstStyle/>
        <a:p>
          <a:endParaRPr lang="ru-RU"/>
        </a:p>
      </dgm:t>
    </dgm:pt>
    <dgm:pt modelId="{E1A565F3-45A1-49E1-A04C-EADE6B9B42A9}" type="pres">
      <dgm:prSet presAssocID="{81EB1D67-5432-4E5F-85E0-86C5AD5D4B4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5CA3B-917A-4B28-B3D5-4FC27409A596}" type="pres">
      <dgm:prSet presAssocID="{81EB1D67-5432-4E5F-85E0-86C5AD5D4B4F}" presName="invisiNode" presStyleLbl="node1" presStyleIdx="0" presStyleCnt="5"/>
      <dgm:spPr/>
    </dgm:pt>
    <dgm:pt modelId="{14D91019-69A0-4CF3-A36F-37383C4DE9E7}" type="pres">
      <dgm:prSet presAssocID="{81EB1D67-5432-4E5F-85E0-86C5AD5D4B4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33E80B-4A48-4113-B812-1770DA1D4305}" type="pres">
      <dgm:prSet presAssocID="{A2B1611B-B561-44D7-96B2-46086E2617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F42097-18DE-4D16-B4D4-8BBCDA11611F}" type="pres">
      <dgm:prSet presAssocID="{AFC05ECF-1089-47F4-84EA-DC7F2E060488}" presName="compNode" presStyleCnt="0"/>
      <dgm:spPr/>
    </dgm:pt>
    <dgm:pt modelId="{613C7F34-819C-4E52-BCFD-3100FD9A3534}" type="pres">
      <dgm:prSet presAssocID="{AFC05ECF-1089-47F4-84EA-DC7F2E060488}" presName="bkgdShape" presStyleLbl="node1" presStyleIdx="1" presStyleCnt="5"/>
      <dgm:spPr/>
      <dgm:t>
        <a:bodyPr/>
        <a:lstStyle/>
        <a:p>
          <a:endParaRPr lang="ru-RU"/>
        </a:p>
      </dgm:t>
    </dgm:pt>
    <dgm:pt modelId="{B581EACC-C8BB-49DF-8315-DF5ED5247D6A}" type="pres">
      <dgm:prSet presAssocID="{AFC05ECF-1089-47F4-84EA-DC7F2E06048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1961A-745B-4C09-BC0D-A2D74645A5CA}" type="pres">
      <dgm:prSet presAssocID="{AFC05ECF-1089-47F4-84EA-DC7F2E060488}" presName="invisiNode" presStyleLbl="node1" presStyleIdx="1" presStyleCnt="5"/>
      <dgm:spPr/>
    </dgm:pt>
    <dgm:pt modelId="{61F07405-4212-4FDA-99F1-1D86E2B44A3F}" type="pres">
      <dgm:prSet presAssocID="{AFC05ECF-1089-47F4-84EA-DC7F2E060488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78F3CA-1ABB-45B5-B309-B0D03A118B48}" type="pres">
      <dgm:prSet presAssocID="{6146C350-9A2C-4D5C-A09E-9BE938DEA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EA5FBB-DC03-48DB-87AC-DD8F07CA3A51}" type="pres">
      <dgm:prSet presAssocID="{98666766-6673-403C-933F-764AC0565881}" presName="compNode" presStyleCnt="0"/>
      <dgm:spPr/>
    </dgm:pt>
    <dgm:pt modelId="{4D1FCAB1-B6E0-4798-A43B-52A2A8C9FAF7}" type="pres">
      <dgm:prSet presAssocID="{98666766-6673-403C-933F-764AC0565881}" presName="bkgdShape" presStyleLbl="node1" presStyleIdx="2" presStyleCnt="5" custLinFactNeighborX="-325"/>
      <dgm:spPr/>
      <dgm:t>
        <a:bodyPr/>
        <a:lstStyle/>
        <a:p>
          <a:endParaRPr lang="ru-RU"/>
        </a:p>
      </dgm:t>
    </dgm:pt>
    <dgm:pt modelId="{5C033B19-103B-4242-9221-6CDDF1670A9D}" type="pres">
      <dgm:prSet presAssocID="{98666766-6673-403C-933F-764AC056588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75562-EDB1-4314-BC84-16A7282160FC}" type="pres">
      <dgm:prSet presAssocID="{98666766-6673-403C-933F-764AC0565881}" presName="invisiNode" presStyleLbl="node1" presStyleIdx="2" presStyleCnt="5"/>
      <dgm:spPr/>
    </dgm:pt>
    <dgm:pt modelId="{07B1D4DB-EE3C-4192-9D74-56EA71D0CB61}" type="pres">
      <dgm:prSet presAssocID="{98666766-6673-403C-933F-764AC056588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/>
      </dgm:spPr>
    </dgm:pt>
    <dgm:pt modelId="{316A57EC-D231-4929-BD89-EFD69E2EB03B}" type="pres">
      <dgm:prSet presAssocID="{596297BC-A189-4B10-9A4B-C856ECED4F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D5BAEB-4BE8-4F92-A0E1-83C22F584649}" type="pres">
      <dgm:prSet presAssocID="{3628FDC2-F853-477B-83CE-40D783F85C74}" presName="compNode" presStyleCnt="0"/>
      <dgm:spPr/>
    </dgm:pt>
    <dgm:pt modelId="{8338F252-3FAB-4744-AC3B-E804C0B013B3}" type="pres">
      <dgm:prSet presAssocID="{3628FDC2-F853-477B-83CE-40D783F85C74}" presName="bkgdShape" presStyleLbl="node1" presStyleIdx="3" presStyleCnt="5"/>
      <dgm:spPr/>
      <dgm:t>
        <a:bodyPr/>
        <a:lstStyle/>
        <a:p>
          <a:endParaRPr lang="ru-RU"/>
        </a:p>
      </dgm:t>
    </dgm:pt>
    <dgm:pt modelId="{E6376281-C666-4BE7-A3CD-4892500E3895}" type="pres">
      <dgm:prSet presAssocID="{3628FDC2-F853-477B-83CE-40D783F85C7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09447-5B3A-4D36-BE87-2819BD095D9D}" type="pres">
      <dgm:prSet presAssocID="{3628FDC2-F853-477B-83CE-40D783F85C74}" presName="invisiNode" presStyleLbl="node1" presStyleIdx="3" presStyleCnt="5"/>
      <dgm:spPr/>
    </dgm:pt>
    <dgm:pt modelId="{F1904452-C0DF-4F28-A034-98B4317F2578}" type="pres">
      <dgm:prSet presAssocID="{3628FDC2-F853-477B-83CE-40D783F85C74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0DB64C-C43D-4380-9768-932EEE4ADD97}" type="pres">
      <dgm:prSet presAssocID="{47F6690B-B25C-49B6-A292-EE7A535489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9BD319-2EE1-4795-9477-7140404BD43A}" type="pres">
      <dgm:prSet presAssocID="{D86108CE-E52C-48C3-AACF-F25B143A64CF}" presName="compNode" presStyleCnt="0"/>
      <dgm:spPr/>
    </dgm:pt>
    <dgm:pt modelId="{97E0888E-B703-431D-AB4B-D6DD0BBB866D}" type="pres">
      <dgm:prSet presAssocID="{D86108CE-E52C-48C3-AACF-F25B143A64CF}" presName="bkgdShape" presStyleLbl="node1" presStyleIdx="4" presStyleCnt="5"/>
      <dgm:spPr/>
      <dgm:t>
        <a:bodyPr/>
        <a:lstStyle/>
        <a:p>
          <a:endParaRPr lang="ru-RU"/>
        </a:p>
      </dgm:t>
    </dgm:pt>
    <dgm:pt modelId="{765093D3-F5F3-4AFD-B1CB-D8704E7AAB32}" type="pres">
      <dgm:prSet presAssocID="{D86108CE-E52C-48C3-AACF-F25B143A64C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4FE61-AD8B-48D0-9860-F558D030DC94}" type="pres">
      <dgm:prSet presAssocID="{D86108CE-E52C-48C3-AACF-F25B143A64CF}" presName="invisiNode" presStyleLbl="node1" presStyleIdx="4" presStyleCnt="5"/>
      <dgm:spPr/>
    </dgm:pt>
    <dgm:pt modelId="{140A9FBA-EA8F-4C55-9163-B84FA74741AC}" type="pres">
      <dgm:prSet presAssocID="{D86108CE-E52C-48C3-AACF-F25B143A64CF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38100">
          <a:solidFill>
            <a:srgbClr val="7030A0"/>
          </a:solidFill>
        </a:ln>
      </dgm:spPr>
    </dgm:pt>
  </dgm:ptLst>
  <dgm:cxnLst>
    <dgm:cxn modelId="{FC5B8081-B9E0-4CC6-BA6A-F574F16FDC02}" type="presOf" srcId="{47F6690B-B25C-49B6-A292-EE7A53548915}" destId="{1C0DB64C-C43D-4380-9768-932EEE4ADD97}" srcOrd="0" destOrd="0" presId="urn:microsoft.com/office/officeart/2005/8/layout/hList7"/>
    <dgm:cxn modelId="{D3E60327-C268-4BA0-81AA-D963847B316F}" type="presOf" srcId="{596297BC-A189-4B10-9A4B-C856ECED4FE9}" destId="{316A57EC-D231-4929-BD89-EFD69E2EB03B}" srcOrd="0" destOrd="0" presId="urn:microsoft.com/office/officeart/2005/8/layout/hList7"/>
    <dgm:cxn modelId="{C24F3048-0965-44BE-B57C-E75884EB1A46}" type="presOf" srcId="{3628FDC2-F853-477B-83CE-40D783F85C74}" destId="{8338F252-3FAB-4744-AC3B-E804C0B013B3}" srcOrd="0" destOrd="0" presId="urn:microsoft.com/office/officeart/2005/8/layout/hList7"/>
    <dgm:cxn modelId="{77B06243-8C31-4CD7-81F0-DEDB049B2A8D}" srcId="{D8221ECE-0624-47AB-B394-441F481447FF}" destId="{D86108CE-E52C-48C3-AACF-F25B143A64CF}" srcOrd="4" destOrd="0" parTransId="{B21FAA67-A7C5-4F4D-974F-B06682ECCD87}" sibTransId="{7394BFC9-A8F1-46AA-98F0-CD2C8071B86F}"/>
    <dgm:cxn modelId="{A64B3F74-A507-4542-8CE3-FE8FF79B2848}" type="presOf" srcId="{81EB1D67-5432-4E5F-85E0-86C5AD5D4B4F}" destId="{7E37657A-EE42-4443-BF6B-E97DB7D2967E}" srcOrd="0" destOrd="0" presId="urn:microsoft.com/office/officeart/2005/8/layout/hList7"/>
    <dgm:cxn modelId="{6616D468-AB27-479A-B770-FBD1D05BF083}" srcId="{D8221ECE-0624-47AB-B394-441F481447FF}" destId="{3628FDC2-F853-477B-83CE-40D783F85C74}" srcOrd="3" destOrd="0" parTransId="{063129BF-2D04-4F0B-9A84-940A3687CDD1}" sibTransId="{47F6690B-B25C-49B6-A292-EE7A53548915}"/>
    <dgm:cxn modelId="{0187EC1E-2C58-4CE0-BB71-05828B80DB81}" type="presOf" srcId="{98666766-6673-403C-933F-764AC0565881}" destId="{4D1FCAB1-B6E0-4798-A43B-52A2A8C9FAF7}" srcOrd="0" destOrd="0" presId="urn:microsoft.com/office/officeart/2005/8/layout/hList7"/>
    <dgm:cxn modelId="{0508C340-6C5F-48EE-AF43-D0A677B74648}" type="presOf" srcId="{81EB1D67-5432-4E5F-85E0-86C5AD5D4B4F}" destId="{E1A565F3-45A1-49E1-A04C-EADE6B9B42A9}" srcOrd="1" destOrd="0" presId="urn:microsoft.com/office/officeart/2005/8/layout/hList7"/>
    <dgm:cxn modelId="{DC770B54-1315-4117-8069-63E0A57B3E1F}" type="presOf" srcId="{AFC05ECF-1089-47F4-84EA-DC7F2E060488}" destId="{613C7F34-819C-4E52-BCFD-3100FD9A3534}" srcOrd="0" destOrd="0" presId="urn:microsoft.com/office/officeart/2005/8/layout/hList7"/>
    <dgm:cxn modelId="{C77262FF-B3B0-4277-9D7E-54D91F2DFE5A}" type="presOf" srcId="{3628FDC2-F853-477B-83CE-40D783F85C74}" destId="{E6376281-C666-4BE7-A3CD-4892500E3895}" srcOrd="1" destOrd="0" presId="urn:microsoft.com/office/officeart/2005/8/layout/hList7"/>
    <dgm:cxn modelId="{D8491A9A-34A5-4D40-A57A-2E640D18849A}" type="presOf" srcId="{A2B1611B-B561-44D7-96B2-46086E2617AE}" destId="{D533E80B-4A48-4113-B812-1770DA1D4305}" srcOrd="0" destOrd="0" presId="urn:microsoft.com/office/officeart/2005/8/layout/hList7"/>
    <dgm:cxn modelId="{79787049-662D-4DD1-92DC-8DFF23214477}" type="presOf" srcId="{D86108CE-E52C-48C3-AACF-F25B143A64CF}" destId="{97E0888E-B703-431D-AB4B-D6DD0BBB866D}" srcOrd="0" destOrd="0" presId="urn:microsoft.com/office/officeart/2005/8/layout/hList7"/>
    <dgm:cxn modelId="{FBBBE671-0669-4830-9A51-C1797D16597B}" srcId="{D8221ECE-0624-47AB-B394-441F481447FF}" destId="{98666766-6673-403C-933F-764AC0565881}" srcOrd="2" destOrd="0" parTransId="{E31BD371-35B6-445C-8213-FFD48D6733C6}" sibTransId="{596297BC-A189-4B10-9A4B-C856ECED4FE9}"/>
    <dgm:cxn modelId="{503B700B-0F03-4C4A-AF25-5CF3257DAAF1}" srcId="{D8221ECE-0624-47AB-B394-441F481447FF}" destId="{AFC05ECF-1089-47F4-84EA-DC7F2E060488}" srcOrd="1" destOrd="0" parTransId="{3F1C9B9B-7BE9-4876-8197-A3758DACA299}" sibTransId="{6146C350-9A2C-4D5C-A09E-9BE938DEA207}"/>
    <dgm:cxn modelId="{8A309486-74B3-412B-BDF1-FBCB86CFC083}" type="presOf" srcId="{6146C350-9A2C-4D5C-A09E-9BE938DEA207}" destId="{1378F3CA-1ABB-45B5-B309-B0D03A118B48}" srcOrd="0" destOrd="0" presId="urn:microsoft.com/office/officeart/2005/8/layout/hList7"/>
    <dgm:cxn modelId="{DEE42055-FB59-4FAF-9F44-DF187C5F8FF4}" srcId="{D8221ECE-0624-47AB-B394-441F481447FF}" destId="{81EB1D67-5432-4E5F-85E0-86C5AD5D4B4F}" srcOrd="0" destOrd="0" parTransId="{22085923-6351-49BE-B964-7FA23FC10586}" sibTransId="{A2B1611B-B561-44D7-96B2-46086E2617AE}"/>
    <dgm:cxn modelId="{CA2C0AF9-3341-43FC-98A0-FAD06560D904}" type="presOf" srcId="{D8221ECE-0624-47AB-B394-441F481447FF}" destId="{EF7EEBA5-30EC-4AE9-866B-2C040CDAF67F}" srcOrd="0" destOrd="0" presId="urn:microsoft.com/office/officeart/2005/8/layout/hList7"/>
    <dgm:cxn modelId="{5D0D5E24-2329-4C94-8106-DB97975EA295}" type="presOf" srcId="{D86108CE-E52C-48C3-AACF-F25B143A64CF}" destId="{765093D3-F5F3-4AFD-B1CB-D8704E7AAB32}" srcOrd="1" destOrd="0" presId="urn:microsoft.com/office/officeart/2005/8/layout/hList7"/>
    <dgm:cxn modelId="{8635CA5D-394E-4C6B-8BC1-AC49A83570A9}" type="presOf" srcId="{AFC05ECF-1089-47F4-84EA-DC7F2E060488}" destId="{B581EACC-C8BB-49DF-8315-DF5ED5247D6A}" srcOrd="1" destOrd="0" presId="urn:microsoft.com/office/officeart/2005/8/layout/hList7"/>
    <dgm:cxn modelId="{037AE42A-4E76-4462-80A2-02E6D60D2719}" type="presOf" srcId="{98666766-6673-403C-933F-764AC0565881}" destId="{5C033B19-103B-4242-9221-6CDDF1670A9D}" srcOrd="1" destOrd="0" presId="urn:microsoft.com/office/officeart/2005/8/layout/hList7"/>
    <dgm:cxn modelId="{730504E5-F4B4-40EA-B806-3810F31DE719}" type="presParOf" srcId="{EF7EEBA5-30EC-4AE9-866B-2C040CDAF67F}" destId="{DF7C525C-592B-46D2-AB38-455D4CA39BA3}" srcOrd="0" destOrd="0" presId="urn:microsoft.com/office/officeart/2005/8/layout/hList7"/>
    <dgm:cxn modelId="{B9A55C2B-9B16-42B0-932A-8AEE4E182534}" type="presParOf" srcId="{EF7EEBA5-30EC-4AE9-866B-2C040CDAF67F}" destId="{DCF2AB10-C221-408A-9D8D-26C72D036F3E}" srcOrd="1" destOrd="0" presId="urn:microsoft.com/office/officeart/2005/8/layout/hList7"/>
    <dgm:cxn modelId="{AF067D4E-A717-4D47-96D1-45EDE229B990}" type="presParOf" srcId="{DCF2AB10-C221-408A-9D8D-26C72D036F3E}" destId="{DE08C35E-F3FE-4F6A-ADAD-C68C4DCCA97B}" srcOrd="0" destOrd="0" presId="urn:microsoft.com/office/officeart/2005/8/layout/hList7"/>
    <dgm:cxn modelId="{0FF51FD4-6BD3-4EB2-B145-FBBBE7A675E2}" type="presParOf" srcId="{DE08C35E-F3FE-4F6A-ADAD-C68C4DCCA97B}" destId="{7E37657A-EE42-4443-BF6B-E97DB7D2967E}" srcOrd="0" destOrd="0" presId="urn:microsoft.com/office/officeart/2005/8/layout/hList7"/>
    <dgm:cxn modelId="{B8D8253C-58F7-4258-B4E8-4C57C3979CF4}" type="presParOf" srcId="{DE08C35E-F3FE-4F6A-ADAD-C68C4DCCA97B}" destId="{E1A565F3-45A1-49E1-A04C-EADE6B9B42A9}" srcOrd="1" destOrd="0" presId="urn:microsoft.com/office/officeart/2005/8/layout/hList7"/>
    <dgm:cxn modelId="{B3DC0C95-D703-4E02-B026-66F9DF492C00}" type="presParOf" srcId="{DE08C35E-F3FE-4F6A-ADAD-C68C4DCCA97B}" destId="{9F65CA3B-917A-4B28-B3D5-4FC27409A596}" srcOrd="2" destOrd="0" presId="urn:microsoft.com/office/officeart/2005/8/layout/hList7"/>
    <dgm:cxn modelId="{F91677A7-4E4A-40D0-BD81-64BA91FFEE8F}" type="presParOf" srcId="{DE08C35E-F3FE-4F6A-ADAD-C68C4DCCA97B}" destId="{14D91019-69A0-4CF3-A36F-37383C4DE9E7}" srcOrd="3" destOrd="0" presId="urn:microsoft.com/office/officeart/2005/8/layout/hList7"/>
    <dgm:cxn modelId="{BCA5A12D-2EBC-45E3-B0A2-5275D5D281FD}" type="presParOf" srcId="{DCF2AB10-C221-408A-9D8D-26C72D036F3E}" destId="{D533E80B-4A48-4113-B812-1770DA1D4305}" srcOrd="1" destOrd="0" presId="urn:microsoft.com/office/officeart/2005/8/layout/hList7"/>
    <dgm:cxn modelId="{FE374451-E439-4F3A-8296-E77D6FE9EA62}" type="presParOf" srcId="{DCF2AB10-C221-408A-9D8D-26C72D036F3E}" destId="{19F42097-18DE-4D16-B4D4-8BBCDA11611F}" srcOrd="2" destOrd="0" presId="urn:microsoft.com/office/officeart/2005/8/layout/hList7"/>
    <dgm:cxn modelId="{A8608AF9-2D95-4CE1-9F03-EABD8A2BB23B}" type="presParOf" srcId="{19F42097-18DE-4D16-B4D4-8BBCDA11611F}" destId="{613C7F34-819C-4E52-BCFD-3100FD9A3534}" srcOrd="0" destOrd="0" presId="urn:microsoft.com/office/officeart/2005/8/layout/hList7"/>
    <dgm:cxn modelId="{CE7EAFDF-E283-46EB-B5E0-C2FD58D790F9}" type="presParOf" srcId="{19F42097-18DE-4D16-B4D4-8BBCDA11611F}" destId="{B581EACC-C8BB-49DF-8315-DF5ED5247D6A}" srcOrd="1" destOrd="0" presId="urn:microsoft.com/office/officeart/2005/8/layout/hList7"/>
    <dgm:cxn modelId="{9FE61F17-68B8-4C84-91C7-50D19C739A11}" type="presParOf" srcId="{19F42097-18DE-4D16-B4D4-8BBCDA11611F}" destId="{1E81961A-745B-4C09-BC0D-A2D74645A5CA}" srcOrd="2" destOrd="0" presId="urn:microsoft.com/office/officeart/2005/8/layout/hList7"/>
    <dgm:cxn modelId="{90040986-B04C-4080-8C81-777CDD531CC2}" type="presParOf" srcId="{19F42097-18DE-4D16-B4D4-8BBCDA11611F}" destId="{61F07405-4212-4FDA-99F1-1D86E2B44A3F}" srcOrd="3" destOrd="0" presId="urn:microsoft.com/office/officeart/2005/8/layout/hList7"/>
    <dgm:cxn modelId="{B285FEB7-0153-41BD-A4B2-B7F5047A5085}" type="presParOf" srcId="{DCF2AB10-C221-408A-9D8D-26C72D036F3E}" destId="{1378F3CA-1ABB-45B5-B309-B0D03A118B48}" srcOrd="3" destOrd="0" presId="urn:microsoft.com/office/officeart/2005/8/layout/hList7"/>
    <dgm:cxn modelId="{4AE13EA9-7B8C-4680-B091-9D42B533195C}" type="presParOf" srcId="{DCF2AB10-C221-408A-9D8D-26C72D036F3E}" destId="{65EA5FBB-DC03-48DB-87AC-DD8F07CA3A51}" srcOrd="4" destOrd="0" presId="urn:microsoft.com/office/officeart/2005/8/layout/hList7"/>
    <dgm:cxn modelId="{9DCDE06C-DCBF-4DF7-8BD2-BF755BFB8D68}" type="presParOf" srcId="{65EA5FBB-DC03-48DB-87AC-DD8F07CA3A51}" destId="{4D1FCAB1-B6E0-4798-A43B-52A2A8C9FAF7}" srcOrd="0" destOrd="0" presId="urn:microsoft.com/office/officeart/2005/8/layout/hList7"/>
    <dgm:cxn modelId="{85623DAB-B7CB-4142-80F3-D3974965A921}" type="presParOf" srcId="{65EA5FBB-DC03-48DB-87AC-DD8F07CA3A51}" destId="{5C033B19-103B-4242-9221-6CDDF1670A9D}" srcOrd="1" destOrd="0" presId="urn:microsoft.com/office/officeart/2005/8/layout/hList7"/>
    <dgm:cxn modelId="{74C4BA29-B620-4352-BB3C-9213E084320D}" type="presParOf" srcId="{65EA5FBB-DC03-48DB-87AC-DD8F07CA3A51}" destId="{10275562-EDB1-4314-BC84-16A7282160FC}" srcOrd="2" destOrd="0" presId="urn:microsoft.com/office/officeart/2005/8/layout/hList7"/>
    <dgm:cxn modelId="{851B3F47-408F-4A10-ADB9-8E65BB134B29}" type="presParOf" srcId="{65EA5FBB-DC03-48DB-87AC-DD8F07CA3A51}" destId="{07B1D4DB-EE3C-4192-9D74-56EA71D0CB61}" srcOrd="3" destOrd="0" presId="urn:microsoft.com/office/officeart/2005/8/layout/hList7"/>
    <dgm:cxn modelId="{AB4B2070-C52A-4532-B5E1-DD258FA68146}" type="presParOf" srcId="{DCF2AB10-C221-408A-9D8D-26C72D036F3E}" destId="{316A57EC-D231-4929-BD89-EFD69E2EB03B}" srcOrd="5" destOrd="0" presId="urn:microsoft.com/office/officeart/2005/8/layout/hList7"/>
    <dgm:cxn modelId="{8F5B9F08-48B2-4EC3-86EB-D9CB26F3F9AE}" type="presParOf" srcId="{DCF2AB10-C221-408A-9D8D-26C72D036F3E}" destId="{3CD5BAEB-4BE8-4F92-A0E1-83C22F584649}" srcOrd="6" destOrd="0" presId="urn:microsoft.com/office/officeart/2005/8/layout/hList7"/>
    <dgm:cxn modelId="{4C19FA2E-32AD-421A-A3CF-40F430BBA920}" type="presParOf" srcId="{3CD5BAEB-4BE8-4F92-A0E1-83C22F584649}" destId="{8338F252-3FAB-4744-AC3B-E804C0B013B3}" srcOrd="0" destOrd="0" presId="urn:microsoft.com/office/officeart/2005/8/layout/hList7"/>
    <dgm:cxn modelId="{1CB96E67-3C58-490B-83EA-DD25596F9B36}" type="presParOf" srcId="{3CD5BAEB-4BE8-4F92-A0E1-83C22F584649}" destId="{E6376281-C666-4BE7-A3CD-4892500E3895}" srcOrd="1" destOrd="0" presId="urn:microsoft.com/office/officeart/2005/8/layout/hList7"/>
    <dgm:cxn modelId="{E2712436-DA2C-40A8-B4E1-32F32753080C}" type="presParOf" srcId="{3CD5BAEB-4BE8-4F92-A0E1-83C22F584649}" destId="{A5D09447-5B3A-4D36-BE87-2819BD095D9D}" srcOrd="2" destOrd="0" presId="urn:microsoft.com/office/officeart/2005/8/layout/hList7"/>
    <dgm:cxn modelId="{B3385ADE-CDEA-484B-86FF-6E8457923634}" type="presParOf" srcId="{3CD5BAEB-4BE8-4F92-A0E1-83C22F584649}" destId="{F1904452-C0DF-4F28-A034-98B4317F2578}" srcOrd="3" destOrd="0" presId="urn:microsoft.com/office/officeart/2005/8/layout/hList7"/>
    <dgm:cxn modelId="{B5C4BA0E-E6EB-4968-A7B6-6F1D5A7EC03D}" type="presParOf" srcId="{DCF2AB10-C221-408A-9D8D-26C72D036F3E}" destId="{1C0DB64C-C43D-4380-9768-932EEE4ADD97}" srcOrd="7" destOrd="0" presId="urn:microsoft.com/office/officeart/2005/8/layout/hList7"/>
    <dgm:cxn modelId="{607568F9-81D3-4EF4-9CF8-69143ABFFDCF}" type="presParOf" srcId="{DCF2AB10-C221-408A-9D8D-26C72D036F3E}" destId="{A99BD319-2EE1-4795-9477-7140404BD43A}" srcOrd="8" destOrd="0" presId="urn:microsoft.com/office/officeart/2005/8/layout/hList7"/>
    <dgm:cxn modelId="{642A5DC2-3DAC-4059-BF22-AF99FC8A8BD9}" type="presParOf" srcId="{A99BD319-2EE1-4795-9477-7140404BD43A}" destId="{97E0888E-B703-431D-AB4B-D6DD0BBB866D}" srcOrd="0" destOrd="0" presId="urn:microsoft.com/office/officeart/2005/8/layout/hList7"/>
    <dgm:cxn modelId="{94734DDE-8072-42FD-B4A8-658B87774836}" type="presParOf" srcId="{A99BD319-2EE1-4795-9477-7140404BD43A}" destId="{765093D3-F5F3-4AFD-B1CB-D8704E7AAB32}" srcOrd="1" destOrd="0" presId="urn:microsoft.com/office/officeart/2005/8/layout/hList7"/>
    <dgm:cxn modelId="{B4277005-3FB8-40DE-A3B6-8254AFE76295}" type="presParOf" srcId="{A99BD319-2EE1-4795-9477-7140404BD43A}" destId="{EDC4FE61-AD8B-48D0-9860-F558D030DC94}" srcOrd="2" destOrd="0" presId="urn:microsoft.com/office/officeart/2005/8/layout/hList7"/>
    <dgm:cxn modelId="{4C4CBE2B-F0A2-4E19-AE02-DE6C4FCDB3B3}" type="presParOf" srcId="{A99BD319-2EE1-4795-9477-7140404BD43A}" destId="{140A9FBA-EA8F-4C55-9163-B84FA74741A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750" y="549275"/>
            <a:ext cx="8064500" cy="5759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8" descr="flovin43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207486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68902-EA92-405E-8399-DDCD8B7F3653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EC1918-4CDF-4516-AE54-1D3DF1CDC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9" descr="flovin43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300663"/>
            <a:ext cx="1484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840662" cy="26638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AF21A8"/>
                </a:solidFill>
                <a:latin typeface="Vivaldi" pitchFamily="66" charset="0"/>
                <a:ea typeface="AngsanaUPC"/>
                <a:cs typeface="AngsanaUPC"/>
              </a:rPr>
              <a:t>Мастер – класс на тему:</a:t>
            </a:r>
            <a:r>
              <a:rPr lang="ru-RU" sz="2400" smtClean="0">
                <a:solidFill>
                  <a:srgbClr val="AF21A8"/>
                </a:solidFill>
                <a:latin typeface="Mistral" pitchFamily="66" charset="0"/>
                <a:ea typeface="AngsanaUPC"/>
                <a:cs typeface="AngsanaUPC"/>
              </a:rPr>
              <a:t> </a:t>
            </a:r>
            <a:r>
              <a:rPr lang="ru-RU" sz="2400" b="1" smtClean="0">
                <a:solidFill>
                  <a:srgbClr val="FF0000"/>
                </a:solidFill>
                <a:latin typeface="Mistral" pitchFamily="66" charset="0"/>
                <a:ea typeface="AngsanaUPC"/>
                <a:cs typeface="AngsanaUPC"/>
              </a:rPr>
              <a:t>«</a:t>
            </a:r>
            <a:r>
              <a:rPr lang="ru-RU" sz="2400" b="1" smtClean="0">
                <a:solidFill>
                  <a:srgbClr val="FF0000"/>
                </a:solidFill>
              </a:rPr>
              <a:t>Применение аквагрима в театрализованной деятельности с детьми как приём развития индивидуальных творческих способностей дошкольников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400" b="1" smtClean="0">
                <a:solidFill>
                  <a:srgbClr val="FF0000"/>
                </a:solidFill>
                <a:latin typeface="Mistral" pitchFamily="66" charset="0"/>
                <a:ea typeface="AngsanaUPC"/>
                <a:cs typeface="AngsanaUPC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5084763"/>
            <a:ext cx="7840662" cy="11525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AF2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Подготовила: воспитатель МАДОУ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AF2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«Детский сад «Василёк»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err="1" smtClean="0">
                <a:solidFill>
                  <a:srgbClr val="FF0066"/>
                </a:solidFill>
                <a:latin typeface="Segoe Script" pitchFamily="34" charset="0"/>
              </a:rPr>
              <a:t>Крутицкая</a:t>
            </a:r>
            <a:r>
              <a:rPr lang="ru-RU" sz="4000" b="1" dirty="0" smtClean="0">
                <a:solidFill>
                  <a:srgbClr val="FF0066"/>
                </a:solidFill>
                <a:latin typeface="Segoe Script" pitchFamily="34" charset="0"/>
              </a:rPr>
              <a:t> Валентина Вячеславовна</a:t>
            </a:r>
            <a:endParaRPr lang="ru-RU" sz="4000" b="1" dirty="0">
              <a:solidFill>
                <a:srgbClr val="FF0066"/>
              </a:solidFill>
              <a:latin typeface="Segoe Script" pitchFamily="34" charset="0"/>
            </a:endParaRPr>
          </a:p>
        </p:txBody>
      </p:sp>
      <p:pic>
        <p:nvPicPr>
          <p:cNvPr id="5123" name="Рисунок 3" descr="IMG_40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636838"/>
            <a:ext cx="3240087" cy="2305050"/>
          </a:xfrm>
          <a:prstGeom prst="rect">
            <a:avLst/>
          </a:prstGeom>
          <a:noFill/>
          <a:ln w="38100">
            <a:solidFill>
              <a:srgbClr val="AF21A8"/>
            </a:solidFill>
            <a:miter lim="800000"/>
            <a:headEnd/>
            <a:tailEnd/>
          </a:ln>
        </p:spPr>
      </p:pic>
      <p:pic>
        <p:nvPicPr>
          <p:cNvPr id="9" name="Рисунок 8" descr="IMG_40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630488"/>
            <a:ext cx="3240087" cy="2311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IMG_40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636838"/>
            <a:ext cx="3240087" cy="23114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750" y="24209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" name="Рисунок 8" descr="IMG_40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81300"/>
            <a:ext cx="2663825" cy="30956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6" name="Рисунок 15" descr="IMG_40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781300"/>
            <a:ext cx="2592387" cy="309562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16013" y="4797425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1403648" y="836712"/>
          <a:ext cx="676875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Рисунок 22" descr="IMG_405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84266" y="3429000"/>
            <a:ext cx="3168351" cy="2376264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2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4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260" y="2276872"/>
            <a:ext cx="277162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66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840760" cy="792088"/>
          </a:xfrm>
        </p:spPr>
        <p:txBody>
          <a:bodyPr rtlCol="0"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Аквагрим - своеобразный элемент костюма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825" y="2133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Рисунок 7" descr="IMG_4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134" y="2276872"/>
            <a:ext cx="275630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Top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IMG_4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36912"/>
            <a:ext cx="24762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840760" cy="792088"/>
          </a:xfrm>
        </p:spPr>
        <p:txBody>
          <a:bodyPr rtlCol="0"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Что такое «аквагрим»</a:t>
            </a:r>
            <a:r>
              <a:rPr lang="en-US" sz="5400" b="1" dirty="0" smtClean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?</a:t>
            </a: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825" y="2133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547664" y="1988840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840760" cy="792088"/>
          </a:xfrm>
        </p:spPr>
        <p:txBody>
          <a:bodyPr rtlCol="0"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825" y="2133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620688"/>
            <a:ext cx="6840760" cy="79208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Педагогические задачи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475656" y="1340768"/>
          <a:ext cx="70567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840760" cy="792088"/>
          </a:xfrm>
        </p:spPr>
        <p:txBody>
          <a:bodyPr rtlCol="0"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825" y="2133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404664"/>
            <a:ext cx="6840760" cy="79208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Что можно рисовать</a:t>
            </a:r>
            <a:r>
              <a:rPr lang="en-US" sz="5400" b="1" dirty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?</a:t>
            </a:r>
            <a:endParaRPr lang="ru-RU" sz="5400" b="1" dirty="0">
              <a:solidFill>
                <a:srgbClr val="7030A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47664" y="1124744"/>
          <a:ext cx="61206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825" y="2133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836712"/>
            <a:ext cx="6840760" cy="7920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+mn-cs"/>
              </a:rPr>
              <a:t>Что необходимо для нанесения аквагрима?</a:t>
            </a:r>
            <a:endParaRPr lang="ru-RU" sz="4800" b="1" dirty="0">
              <a:solidFill>
                <a:srgbClr val="7030A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11560" y="2411760"/>
          <a:ext cx="78695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825" y="2133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1196752"/>
            <a:ext cx="6840760" cy="792088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+mn-cs"/>
              </a:rPr>
              <a:t>Занятие с использованием аквагрима должно быть сюжетным.</a:t>
            </a:r>
          </a:p>
        </p:txBody>
      </p:sp>
      <p:pic>
        <p:nvPicPr>
          <p:cNvPr id="5" name="Рисунок 4" descr="IMG_40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36838"/>
            <a:ext cx="2646362" cy="3529012"/>
          </a:xfrm>
          <a:prstGeom prst="rect">
            <a:avLst/>
          </a:prstGeom>
          <a:noFill/>
          <a:ln w="38100">
            <a:solidFill>
              <a:srgbClr val="AF21A8"/>
            </a:solidFill>
            <a:miter lim="800000"/>
            <a:headEnd/>
            <a:tailEnd/>
          </a:ln>
        </p:spPr>
      </p:pic>
      <p:pic>
        <p:nvPicPr>
          <p:cNvPr id="7" name="Рисунок 6" descr="IMG_40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636838"/>
            <a:ext cx="2646363" cy="36004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9" name="Рисунок 8" descr="IMG_40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565400"/>
            <a:ext cx="2808288" cy="367188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0" name="Рисунок 9" descr="IMG_405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068638"/>
            <a:ext cx="2808287" cy="21066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Рисунок 10" descr="IMG_405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576513"/>
            <a:ext cx="2736850" cy="36480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" name="Рисунок 11" descr="IMG_405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9725" y="3068638"/>
            <a:ext cx="2808288" cy="21066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825" y="2133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980728"/>
            <a:ext cx="6840760" cy="792088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+mn-cs"/>
              </a:rPr>
              <a:t>Основные правила нанесения аквагрима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7833" y="2636912"/>
            <a:ext cx="428835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+mn-cs"/>
              </a:rPr>
              <a:t>                                                                               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84213" y="2205038"/>
            <a:ext cx="7704137" cy="50784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Соберите коллекцию шаблонов по аквагриму. 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Представьте себе законченный вариант, составьте последовательность действий. 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Для выполнения аквагрима с дошкольниками нужно пользоваться только высококачественными красками. 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Не рисуйте дольше 10 минут, маленькому ребёнку надоедает сидеть неподвижно на одном месте. 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Если вы не запомнили форму или цвет изображения, нарисуйте эскиз у себя на руке. 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В комплекте с красками и инструментами, для нанесения аквагрима, всегда имейте повязку или ободок для того, чтобы можно было убрать волосы со лба.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При освоении начальных навыков нанесения аквагрима придерживайтесь самых простых вариантов, используйте шаблоны и трафареты - звёздочки, сердечки, цветочки, бабочки. 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У вас должно быть зеркало, чтобы ребёнок мог увидеть результат.</a:t>
            </a:r>
          </a:p>
          <a:p>
            <a:pPr algn="ctr">
              <a:buFont typeface="Wingdings" pitchFamily="2" charset="2"/>
              <a:buChar char="ü"/>
            </a:pPr>
            <a:r>
              <a:rPr lang="ru-RU">
                <a:solidFill>
                  <a:srgbClr val="7030A0"/>
                </a:solidFill>
                <a:latin typeface="Monotype Corsiva" pitchFamily="66" charset="0"/>
              </a:rPr>
              <a:t>Если она имеет покраснения, на ней есть  царапины, то от аквагрима на лице лучше воздержаться. </a:t>
            </a:r>
          </a:p>
          <a:p>
            <a:pPr algn="ctr">
              <a:buFont typeface="Wingdings" pitchFamily="2" charset="2"/>
              <a:buChar char="ü"/>
            </a:pPr>
            <a:endParaRPr lang="ru-RU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ru-RU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783</TotalTime>
  <Words>142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Vivaldi</vt:lpstr>
      <vt:lpstr>AngsanaUPC</vt:lpstr>
      <vt:lpstr>Mistral</vt:lpstr>
      <vt:lpstr>Segoe Script</vt:lpstr>
      <vt:lpstr>Monotype Corsiva</vt:lpstr>
      <vt:lpstr>Wingdings</vt:lpstr>
      <vt:lpstr>Презентация1</vt:lpstr>
      <vt:lpstr>Презентация1</vt:lpstr>
      <vt:lpstr>Презентация1</vt:lpstr>
      <vt:lpstr>Презентация1</vt:lpstr>
      <vt:lpstr>Мастер – класс на тему: «Применение аквагрима в театрализованной деятельности с детьми как приём развития индивидуальных творческих способностей дошкольников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на тему: «Использование аквагрима в игровых сеансах с детьми»</dc:title>
  <dc:creator>1</dc:creator>
  <cp:lastModifiedBy>werewolf</cp:lastModifiedBy>
  <cp:revision>31</cp:revision>
  <dcterms:created xsi:type="dcterms:W3CDTF">2017-02-05T08:05:24Z</dcterms:created>
  <dcterms:modified xsi:type="dcterms:W3CDTF">2019-04-15T18:08:24Z</dcterms:modified>
</cp:coreProperties>
</file>