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07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CB1D-D463-45E6-AEE3-CA2CE14E3C7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30FB-3378-48C1-918A-5B33BC3CC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CB1D-D463-45E6-AEE3-CA2CE14E3C7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30FB-3378-48C1-918A-5B33BC3CC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CB1D-D463-45E6-AEE3-CA2CE14E3C7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30FB-3378-48C1-918A-5B33BC3CC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CB1D-D463-45E6-AEE3-CA2CE14E3C7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30FB-3378-48C1-918A-5B33BC3CC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CB1D-D463-45E6-AEE3-CA2CE14E3C7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30FB-3378-48C1-918A-5B33BC3CC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CB1D-D463-45E6-AEE3-CA2CE14E3C7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30FB-3378-48C1-918A-5B33BC3CC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CB1D-D463-45E6-AEE3-CA2CE14E3C7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30FB-3378-48C1-918A-5B33BC3CC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CB1D-D463-45E6-AEE3-CA2CE14E3C7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30FB-3378-48C1-918A-5B33BC3CC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CB1D-D463-45E6-AEE3-CA2CE14E3C7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30FB-3378-48C1-918A-5B33BC3CC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CB1D-D463-45E6-AEE3-CA2CE14E3C7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30FB-3378-48C1-918A-5B33BC3CC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ECB1D-D463-45E6-AEE3-CA2CE14E3C7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430FB-3378-48C1-918A-5B33BC3CC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ECB1D-D463-45E6-AEE3-CA2CE14E3C7D}" type="datetimeFigureOut">
              <a:rPr lang="ru-RU" smtClean="0"/>
              <a:pPr/>
              <a:t>06.02.2019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430FB-3378-48C1-918A-5B33BC3CC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Железнодорожный вокзал</a:t>
            </a:r>
            <a:endParaRPr lang="ru-RU" dirty="0"/>
          </a:p>
        </p:txBody>
      </p:sp>
      <p:pic>
        <p:nvPicPr>
          <p:cNvPr id="7" name="Содержимое 6" descr="вокзал старый.bmp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714488"/>
            <a:ext cx="4038600" cy="3929090"/>
          </a:xfrm>
        </p:spPr>
      </p:pic>
      <p:pic>
        <p:nvPicPr>
          <p:cNvPr id="10" name="Содержимое 9" descr="вокзал1.bmp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1714488"/>
            <a:ext cx="4038600" cy="392908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Кинотеатр Родина</a:t>
            </a:r>
            <a:endParaRPr lang="ru-RU" dirty="0"/>
          </a:p>
        </p:txBody>
      </p:sp>
      <p:pic>
        <p:nvPicPr>
          <p:cNvPr id="5" name="Содержимое 4" descr="Банк-Родина.bmp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64875" y="2143116"/>
            <a:ext cx="4013308" cy="3929089"/>
          </a:xfrm>
        </p:spPr>
      </p:pic>
      <p:pic>
        <p:nvPicPr>
          <p:cNvPr id="6" name="Содержимое 5" descr="Кинотеатр Родина.bmp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86314" y="2143116"/>
            <a:ext cx="3786214" cy="392909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Дворец Бракосочетания</a:t>
            </a:r>
            <a:endParaRPr lang="ru-RU" dirty="0"/>
          </a:p>
        </p:txBody>
      </p:sp>
      <p:pic>
        <p:nvPicPr>
          <p:cNvPr id="5" name="Содержимое 4" descr="д.с(дворец бракосочетания).bmp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1500174"/>
            <a:ext cx="4038600" cy="4572032"/>
          </a:xfrm>
        </p:spPr>
      </p:pic>
      <p:pic>
        <p:nvPicPr>
          <p:cNvPr id="6" name="Содержимое 5" descr="дворец бракосочетания.bmp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1500174"/>
            <a:ext cx="4038600" cy="457203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Интернациональная улица(Дворянская)</a:t>
            </a:r>
            <a:endParaRPr lang="ru-RU" dirty="0"/>
          </a:p>
        </p:txBody>
      </p:sp>
      <p:pic>
        <p:nvPicPr>
          <p:cNvPr id="5" name="Содержимое 4" descr="дворянская улица.bmp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500174"/>
            <a:ext cx="4038600" cy="4643470"/>
          </a:xfrm>
        </p:spPr>
      </p:pic>
      <p:pic>
        <p:nvPicPr>
          <p:cNvPr id="6" name="Содержимое 5" descr="Новая Итрернациональная.bmp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1500174"/>
            <a:ext cx="4038600" cy="464347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Тамбовская областная библиотека им. А.С. Пушкина</a:t>
            </a:r>
            <a:endParaRPr lang="ru-RU" dirty="0"/>
          </a:p>
        </p:txBody>
      </p:sp>
      <p:pic>
        <p:nvPicPr>
          <p:cNvPr id="5" name="Содержимое 4" descr="старая библиотека.bmp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500174"/>
            <a:ext cx="4114800" cy="4643470"/>
          </a:xfrm>
        </p:spPr>
      </p:pic>
      <p:pic>
        <p:nvPicPr>
          <p:cNvPr id="6" name="Содержимое 5" descr="Пушкинская библиотека.bmp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1500174"/>
            <a:ext cx="4038600" cy="464347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Парк культуры</a:t>
            </a:r>
            <a:endParaRPr lang="ru-RU" dirty="0"/>
          </a:p>
        </p:txBody>
      </p:sp>
      <p:pic>
        <p:nvPicPr>
          <p:cNvPr id="20" name="Содержимое 19" descr="парк Культуры 2.bmp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648200" y="1857364"/>
            <a:ext cx="4038600" cy="3857652"/>
          </a:xfrm>
        </p:spPr>
      </p:pic>
      <p:pic>
        <p:nvPicPr>
          <p:cNvPr id="23" name="Содержимое 22" descr="парк культуры старый.bmp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>
          <a:xfrm>
            <a:off x="457200" y="1857364"/>
            <a:ext cx="4038600" cy="385765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Улица Советская</a:t>
            </a:r>
            <a:endParaRPr lang="ru-RU" dirty="0"/>
          </a:p>
        </p:txBody>
      </p:sp>
      <p:pic>
        <p:nvPicPr>
          <p:cNvPr id="7" name="Содержимое 6" descr="улица Советская.bmp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1785926"/>
            <a:ext cx="4038600" cy="4071966"/>
          </a:xfrm>
        </p:spPr>
      </p:pic>
      <p:pic>
        <p:nvPicPr>
          <p:cNvPr id="8" name="Содержимое 7" descr="Советская.bmp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1785926"/>
            <a:ext cx="4038600" cy="400052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21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Железнодорожный вокзал</vt:lpstr>
      <vt:lpstr>Кинотеатр Родина</vt:lpstr>
      <vt:lpstr>Дворец Бракосочетания</vt:lpstr>
      <vt:lpstr>Интернациональная улица(Дворянская)</vt:lpstr>
      <vt:lpstr>Тамбовская областная библиотека им. А.С. Пушкина</vt:lpstr>
      <vt:lpstr>Парк культуры</vt:lpstr>
      <vt:lpstr>Улица Советская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Железнодорожный вокзал</dc:title>
  <dc:creator>user</dc:creator>
  <cp:lastModifiedBy>uaer</cp:lastModifiedBy>
  <cp:revision>4</cp:revision>
  <dcterms:created xsi:type="dcterms:W3CDTF">2015-11-22T15:09:41Z</dcterms:created>
  <dcterms:modified xsi:type="dcterms:W3CDTF">2019-02-06T09:19:41Z</dcterms:modified>
</cp:coreProperties>
</file>