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4" r:id="rId3"/>
    <p:sldId id="265" r:id="rId4"/>
    <p:sldId id="266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D0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E3989-27FC-481B-AE6F-C4857A0C52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DA7AC-8098-494B-AA70-24B39CE67FAC}">
      <dgm:prSet phldrT="[Текст]" custT="1"/>
      <dgm:spPr/>
      <dgm:t>
        <a:bodyPr/>
        <a:lstStyle/>
        <a:p>
          <a:r>
            <a:rPr lang="ru-RU" sz="2400" dirty="0" smtClean="0"/>
            <a:t>«Расставь по росту»</a:t>
          </a:r>
          <a:endParaRPr lang="ru-RU" sz="2400" dirty="0"/>
        </a:p>
      </dgm:t>
    </dgm:pt>
    <dgm:pt modelId="{36EFD51B-F4F6-4486-86AE-12C15867F520}" type="parTrans" cxnId="{C798899B-0B98-48B6-AA8D-6054778A645A}">
      <dgm:prSet/>
      <dgm:spPr/>
      <dgm:t>
        <a:bodyPr/>
        <a:lstStyle/>
        <a:p>
          <a:endParaRPr lang="ru-RU"/>
        </a:p>
      </dgm:t>
    </dgm:pt>
    <dgm:pt modelId="{FFA0EF1C-A72F-400F-B855-644CFDCB9F54}" type="sibTrans" cxnId="{C798899B-0B98-48B6-AA8D-6054778A645A}">
      <dgm:prSet/>
      <dgm:spPr/>
      <dgm:t>
        <a:bodyPr/>
        <a:lstStyle/>
        <a:p>
          <a:endParaRPr lang="ru-RU"/>
        </a:p>
      </dgm:t>
    </dgm:pt>
    <dgm:pt modelId="{B8479F0C-22F0-465C-BE28-933BE5A8C9AD}">
      <dgm:prSet phldrT="[Текст]" custT="1"/>
      <dgm:spPr/>
      <dgm:t>
        <a:bodyPr/>
        <a:lstStyle/>
        <a:p>
          <a:r>
            <a:rPr lang="ru-RU" sz="2400" dirty="0" smtClean="0"/>
            <a:t>«Найди такую же»</a:t>
          </a:r>
          <a:endParaRPr lang="ru-RU" sz="2400" dirty="0"/>
        </a:p>
      </dgm:t>
    </dgm:pt>
    <dgm:pt modelId="{A3D41394-EC93-48C6-9F72-19D6A9F6E75F}" type="parTrans" cxnId="{9313F469-FEA0-4DF9-A8C8-65BA53122FD7}">
      <dgm:prSet/>
      <dgm:spPr/>
      <dgm:t>
        <a:bodyPr/>
        <a:lstStyle/>
        <a:p>
          <a:endParaRPr lang="ru-RU"/>
        </a:p>
      </dgm:t>
    </dgm:pt>
    <dgm:pt modelId="{40CF7692-326D-40A2-81B9-BC8C395F2F8F}" type="sibTrans" cxnId="{9313F469-FEA0-4DF9-A8C8-65BA53122FD7}">
      <dgm:prSet/>
      <dgm:spPr/>
      <dgm:t>
        <a:bodyPr/>
        <a:lstStyle/>
        <a:p>
          <a:endParaRPr lang="ru-RU"/>
        </a:p>
      </dgm:t>
    </dgm:pt>
    <dgm:pt modelId="{EBA8C6C8-12C9-46C4-92A2-1DFBE3CE37D9}">
      <dgm:prSet phldrT="[Текст]" custT="1"/>
      <dgm:spPr/>
      <dgm:t>
        <a:bodyPr/>
        <a:lstStyle/>
        <a:p>
          <a:r>
            <a:rPr lang="ru-RU" sz="2400" dirty="0" smtClean="0"/>
            <a:t>«Найди матрёшке домик»</a:t>
          </a:r>
          <a:endParaRPr lang="ru-RU" sz="2400" dirty="0"/>
        </a:p>
      </dgm:t>
    </dgm:pt>
    <dgm:pt modelId="{B4E03FDE-03E0-4D82-9569-0267EF65981F}" type="parTrans" cxnId="{AEEEFD15-EAAC-4085-8B01-E934D6A37449}">
      <dgm:prSet/>
      <dgm:spPr/>
      <dgm:t>
        <a:bodyPr/>
        <a:lstStyle/>
        <a:p>
          <a:endParaRPr lang="ru-RU"/>
        </a:p>
      </dgm:t>
    </dgm:pt>
    <dgm:pt modelId="{FEE50593-4C55-4500-8014-12C6CD2BD0D5}" type="sibTrans" cxnId="{AEEEFD15-EAAC-4085-8B01-E934D6A37449}">
      <dgm:prSet/>
      <dgm:spPr/>
      <dgm:t>
        <a:bodyPr/>
        <a:lstStyle/>
        <a:p>
          <a:endParaRPr lang="ru-RU"/>
        </a:p>
      </dgm:t>
    </dgm:pt>
    <dgm:pt modelId="{A24023D9-0A1A-43F3-9002-35C4815E73C6}">
      <dgm:prSet phldrT="[Текст]" custT="1"/>
      <dgm:spPr/>
      <dgm:t>
        <a:bodyPr/>
        <a:lstStyle/>
        <a:p>
          <a:r>
            <a:rPr lang="ru-RU" sz="2400" dirty="0" smtClean="0"/>
            <a:t> «Собери по частям»</a:t>
          </a:r>
          <a:endParaRPr lang="ru-RU" sz="2400" dirty="0"/>
        </a:p>
      </dgm:t>
    </dgm:pt>
    <dgm:pt modelId="{A95C295C-AC06-43BF-B9CA-C3550669E6A7}" type="parTrans" cxnId="{46E94D93-8FCF-44C3-A91E-5F2E0A8DEF3E}">
      <dgm:prSet/>
      <dgm:spPr/>
      <dgm:t>
        <a:bodyPr/>
        <a:lstStyle/>
        <a:p>
          <a:endParaRPr lang="ru-RU"/>
        </a:p>
      </dgm:t>
    </dgm:pt>
    <dgm:pt modelId="{5079E354-AD17-4FA4-8496-F109C333BF00}" type="sibTrans" cxnId="{46E94D93-8FCF-44C3-A91E-5F2E0A8DEF3E}">
      <dgm:prSet/>
      <dgm:spPr/>
      <dgm:t>
        <a:bodyPr/>
        <a:lstStyle/>
        <a:p>
          <a:endParaRPr lang="ru-RU"/>
        </a:p>
      </dgm:t>
    </dgm:pt>
    <dgm:pt modelId="{A9C5DB36-19D8-4F67-842B-1ADA29F9B310}">
      <dgm:prSet phldrT="[Текст]" custT="1"/>
      <dgm:spPr/>
      <dgm:t>
        <a:bodyPr/>
        <a:lstStyle/>
        <a:p>
          <a:r>
            <a:rPr lang="ru-RU" sz="2400" dirty="0" smtClean="0"/>
            <a:t>«Построй матрёшку»</a:t>
          </a:r>
          <a:endParaRPr lang="ru-RU" sz="2400" dirty="0"/>
        </a:p>
      </dgm:t>
    </dgm:pt>
    <dgm:pt modelId="{CC42ADC0-4E43-4C5B-83C0-0A64112A7D4C}" type="parTrans" cxnId="{E91A6883-0119-4100-A1DC-53E426FC8568}">
      <dgm:prSet/>
      <dgm:spPr/>
      <dgm:t>
        <a:bodyPr/>
        <a:lstStyle/>
        <a:p>
          <a:endParaRPr lang="ru-RU"/>
        </a:p>
      </dgm:t>
    </dgm:pt>
    <dgm:pt modelId="{5613B576-2253-4523-BBC6-69285724D71D}" type="sibTrans" cxnId="{E91A6883-0119-4100-A1DC-53E426FC8568}">
      <dgm:prSet/>
      <dgm:spPr/>
      <dgm:t>
        <a:bodyPr/>
        <a:lstStyle/>
        <a:p>
          <a:endParaRPr lang="ru-RU"/>
        </a:p>
      </dgm:t>
    </dgm:pt>
    <dgm:pt modelId="{CA2E593D-256B-4730-9B9F-10B9C8E6B3B0}">
      <dgm:prSet phldrT="[Текст]" custT="1"/>
      <dgm:spPr/>
      <dgm:t>
        <a:bodyPr/>
        <a:lstStyle/>
        <a:p>
          <a:r>
            <a:rPr lang="ru-RU" sz="2400" dirty="0" smtClean="0"/>
            <a:t>«Помоги сестрёнкам встретиться»</a:t>
          </a:r>
          <a:endParaRPr lang="ru-RU" sz="2400" dirty="0"/>
        </a:p>
      </dgm:t>
    </dgm:pt>
    <dgm:pt modelId="{8AF89CA4-FEE5-4BD2-AC8E-CDAE373F791A}" type="parTrans" cxnId="{4C3D6A00-8D67-45DC-95DA-92E89A219C8F}">
      <dgm:prSet/>
      <dgm:spPr/>
      <dgm:t>
        <a:bodyPr/>
        <a:lstStyle/>
        <a:p>
          <a:endParaRPr lang="ru-RU"/>
        </a:p>
      </dgm:t>
    </dgm:pt>
    <dgm:pt modelId="{77825D2A-08FB-470F-A61E-9F693C1D6893}" type="sibTrans" cxnId="{4C3D6A00-8D67-45DC-95DA-92E89A219C8F}">
      <dgm:prSet/>
      <dgm:spPr/>
      <dgm:t>
        <a:bodyPr/>
        <a:lstStyle/>
        <a:p>
          <a:endParaRPr lang="ru-RU"/>
        </a:p>
      </dgm:t>
    </dgm:pt>
    <dgm:pt modelId="{AF1D5CB3-113C-4C9F-96AA-86DA267C26EA}">
      <dgm:prSet phldrT="[Текст]" custT="1"/>
      <dgm:spPr/>
      <dgm:t>
        <a:bodyPr/>
        <a:lstStyle/>
        <a:p>
          <a:r>
            <a:rPr lang="ru-RU" sz="2400" dirty="0" smtClean="0"/>
            <a:t>«Собери по цвету»</a:t>
          </a:r>
          <a:endParaRPr lang="ru-RU" sz="2400" dirty="0"/>
        </a:p>
      </dgm:t>
    </dgm:pt>
    <dgm:pt modelId="{0DB6DF63-2966-4D9C-97E6-05EEB62711C1}" type="parTrans" cxnId="{67FA6DB1-BE7A-4908-89E4-079F03512410}">
      <dgm:prSet/>
      <dgm:spPr/>
      <dgm:t>
        <a:bodyPr/>
        <a:lstStyle/>
        <a:p>
          <a:endParaRPr lang="ru-RU"/>
        </a:p>
      </dgm:t>
    </dgm:pt>
    <dgm:pt modelId="{B742625B-D936-4B41-8202-D7946105AE5C}" type="sibTrans" cxnId="{67FA6DB1-BE7A-4908-89E4-079F03512410}">
      <dgm:prSet/>
      <dgm:spPr/>
      <dgm:t>
        <a:bodyPr/>
        <a:lstStyle/>
        <a:p>
          <a:endParaRPr lang="ru-RU"/>
        </a:p>
      </dgm:t>
    </dgm:pt>
    <dgm:pt modelId="{03A21939-16B1-472C-9AF2-AF1102C4752B}">
      <dgm:prSet phldrT="[Текст]" custT="1"/>
      <dgm:spPr/>
      <dgm:t>
        <a:bodyPr/>
        <a:lstStyle/>
        <a:p>
          <a:r>
            <a:rPr lang="ru-RU" sz="2400" dirty="0" smtClean="0"/>
            <a:t>«Найди недостающую матрёшку»</a:t>
          </a:r>
          <a:endParaRPr lang="ru-RU" sz="2400" dirty="0"/>
        </a:p>
      </dgm:t>
    </dgm:pt>
    <dgm:pt modelId="{0B797809-A3A7-4825-8DA7-9D563C6D0F32}" type="parTrans" cxnId="{55AF49B9-195C-4698-8B8E-7AD3FA9007A0}">
      <dgm:prSet/>
      <dgm:spPr/>
      <dgm:t>
        <a:bodyPr/>
        <a:lstStyle/>
        <a:p>
          <a:endParaRPr lang="ru-RU"/>
        </a:p>
      </dgm:t>
    </dgm:pt>
    <dgm:pt modelId="{963B2650-29B9-4107-BDE1-7DF1A2F0ECD5}" type="sibTrans" cxnId="{55AF49B9-195C-4698-8B8E-7AD3FA9007A0}">
      <dgm:prSet/>
      <dgm:spPr/>
      <dgm:t>
        <a:bodyPr/>
        <a:lstStyle/>
        <a:p>
          <a:endParaRPr lang="ru-RU"/>
        </a:p>
      </dgm:t>
    </dgm:pt>
    <dgm:pt modelId="{9EB7F6E1-58F5-42FA-A76B-7FCCAB362BC1}">
      <dgm:prSet phldrT="[Текст]" custT="1"/>
      <dgm:spPr/>
      <dgm:t>
        <a:bodyPr/>
        <a:lstStyle/>
        <a:p>
          <a:r>
            <a:rPr lang="ru-RU" sz="2400" dirty="0" smtClean="0"/>
            <a:t>«Найди половинку»</a:t>
          </a:r>
          <a:endParaRPr lang="ru-RU" sz="2400" dirty="0"/>
        </a:p>
      </dgm:t>
    </dgm:pt>
    <dgm:pt modelId="{90A01E35-FE3B-446C-AE69-2F96E785946C}" type="parTrans" cxnId="{F98C2143-685F-4DB2-B171-FD2BB2CFC8F0}">
      <dgm:prSet/>
      <dgm:spPr/>
      <dgm:t>
        <a:bodyPr/>
        <a:lstStyle/>
        <a:p>
          <a:endParaRPr lang="ru-RU"/>
        </a:p>
      </dgm:t>
    </dgm:pt>
    <dgm:pt modelId="{92A78EBF-9144-45B9-9F74-CFE3EDA092F8}" type="sibTrans" cxnId="{F98C2143-685F-4DB2-B171-FD2BB2CFC8F0}">
      <dgm:prSet/>
      <dgm:spPr/>
      <dgm:t>
        <a:bodyPr/>
        <a:lstStyle/>
        <a:p>
          <a:endParaRPr lang="ru-RU"/>
        </a:p>
      </dgm:t>
    </dgm:pt>
    <dgm:pt modelId="{1372BB03-870E-42AE-B193-5545A53B17F7}">
      <dgm:prSet phldrT="[Текст]" custT="1"/>
      <dgm:spPr/>
      <dgm:t>
        <a:bodyPr/>
        <a:lstStyle/>
        <a:p>
          <a:r>
            <a:rPr lang="ru-RU" sz="2400" dirty="0" smtClean="0"/>
            <a:t>«Наряди матрёшку» </a:t>
          </a:r>
          <a:endParaRPr lang="ru-RU" sz="1800" dirty="0"/>
        </a:p>
      </dgm:t>
    </dgm:pt>
    <dgm:pt modelId="{8170BBF8-B3B8-4A80-A4BA-518F8819132B}" type="parTrans" cxnId="{BF2155BC-7D7C-48CC-87AC-4238CED21FB7}">
      <dgm:prSet/>
      <dgm:spPr/>
      <dgm:t>
        <a:bodyPr/>
        <a:lstStyle/>
        <a:p>
          <a:endParaRPr lang="ru-RU"/>
        </a:p>
      </dgm:t>
    </dgm:pt>
    <dgm:pt modelId="{2393EFB9-667C-46EF-8F6C-3954921A2851}" type="sibTrans" cxnId="{BF2155BC-7D7C-48CC-87AC-4238CED21FB7}">
      <dgm:prSet/>
      <dgm:spPr/>
      <dgm:t>
        <a:bodyPr/>
        <a:lstStyle/>
        <a:p>
          <a:endParaRPr lang="ru-RU"/>
        </a:p>
      </dgm:t>
    </dgm:pt>
    <dgm:pt modelId="{E51E8CB0-9CC6-44D0-8EB9-E75166F55311}" type="pres">
      <dgm:prSet presAssocID="{25EE3989-27FC-481B-AE6F-C4857A0C5274}" presName="linear" presStyleCnt="0">
        <dgm:presLayoutVars>
          <dgm:dir/>
          <dgm:animLvl val="lvl"/>
          <dgm:resizeHandles val="exact"/>
        </dgm:presLayoutVars>
      </dgm:prSet>
      <dgm:spPr/>
    </dgm:pt>
    <dgm:pt modelId="{63DA0D52-B438-4825-AC90-27EE21B81057}" type="pres">
      <dgm:prSet presAssocID="{7E1DA7AC-8098-494B-AA70-24B39CE67FAC}" presName="parentLin" presStyleCnt="0"/>
      <dgm:spPr/>
    </dgm:pt>
    <dgm:pt modelId="{1F587217-4CF1-458C-981F-DB7592F40E37}" type="pres">
      <dgm:prSet presAssocID="{7E1DA7AC-8098-494B-AA70-24B39CE67FAC}" presName="parentLeftMargin" presStyleLbl="node1" presStyleIdx="0" presStyleCnt="10"/>
      <dgm:spPr/>
    </dgm:pt>
    <dgm:pt modelId="{F51446C3-CA19-437B-A74F-EF5FCD19CBEA}" type="pres">
      <dgm:prSet presAssocID="{7E1DA7AC-8098-494B-AA70-24B39CE67FAC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3BB88-7222-4E22-BBCC-4CE09BDB33FC}" type="pres">
      <dgm:prSet presAssocID="{7E1DA7AC-8098-494B-AA70-24B39CE67FAC}" presName="negativeSpace" presStyleCnt="0"/>
      <dgm:spPr/>
    </dgm:pt>
    <dgm:pt modelId="{A4B136E9-A666-4652-8593-A39340453C5E}" type="pres">
      <dgm:prSet presAssocID="{7E1DA7AC-8098-494B-AA70-24B39CE67FAC}" presName="childText" presStyleLbl="conFgAcc1" presStyleIdx="0" presStyleCnt="10">
        <dgm:presLayoutVars>
          <dgm:bulletEnabled val="1"/>
        </dgm:presLayoutVars>
      </dgm:prSet>
      <dgm:spPr/>
    </dgm:pt>
    <dgm:pt modelId="{C4DB1C5A-0B84-4EBE-A1FC-0507FD2FE375}" type="pres">
      <dgm:prSet presAssocID="{FFA0EF1C-A72F-400F-B855-644CFDCB9F54}" presName="spaceBetweenRectangles" presStyleCnt="0"/>
      <dgm:spPr/>
    </dgm:pt>
    <dgm:pt modelId="{9154E09C-97A7-4252-8AC1-73F995F809AF}" type="pres">
      <dgm:prSet presAssocID="{B8479F0C-22F0-465C-BE28-933BE5A8C9AD}" presName="parentLin" presStyleCnt="0"/>
      <dgm:spPr/>
    </dgm:pt>
    <dgm:pt modelId="{20C749D2-D5E1-46ED-A105-80F9E65076E9}" type="pres">
      <dgm:prSet presAssocID="{B8479F0C-22F0-465C-BE28-933BE5A8C9AD}" presName="parentLeftMargin" presStyleLbl="node1" presStyleIdx="0" presStyleCnt="10"/>
      <dgm:spPr/>
    </dgm:pt>
    <dgm:pt modelId="{C17A782C-85CA-4005-B4F8-8C09F0A2CFB8}" type="pres">
      <dgm:prSet presAssocID="{B8479F0C-22F0-465C-BE28-933BE5A8C9AD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AB78B-4781-43E6-99F4-5CB6F4610489}" type="pres">
      <dgm:prSet presAssocID="{B8479F0C-22F0-465C-BE28-933BE5A8C9AD}" presName="negativeSpace" presStyleCnt="0"/>
      <dgm:spPr/>
    </dgm:pt>
    <dgm:pt modelId="{D3B258B4-B031-4640-B4A4-FE56B9508C0A}" type="pres">
      <dgm:prSet presAssocID="{B8479F0C-22F0-465C-BE28-933BE5A8C9AD}" presName="childText" presStyleLbl="conFgAcc1" presStyleIdx="1" presStyleCnt="10">
        <dgm:presLayoutVars>
          <dgm:bulletEnabled val="1"/>
        </dgm:presLayoutVars>
      </dgm:prSet>
      <dgm:spPr/>
    </dgm:pt>
    <dgm:pt modelId="{A7573A23-5C37-4550-85D0-8A519AF8EB4E}" type="pres">
      <dgm:prSet presAssocID="{40CF7692-326D-40A2-81B9-BC8C395F2F8F}" presName="spaceBetweenRectangles" presStyleCnt="0"/>
      <dgm:spPr/>
    </dgm:pt>
    <dgm:pt modelId="{65C4E45F-9189-4081-9A7F-69C8325A9849}" type="pres">
      <dgm:prSet presAssocID="{EBA8C6C8-12C9-46C4-92A2-1DFBE3CE37D9}" presName="parentLin" presStyleCnt="0"/>
      <dgm:spPr/>
    </dgm:pt>
    <dgm:pt modelId="{8F719079-10DC-4158-B581-7C7FD95ACCAF}" type="pres">
      <dgm:prSet presAssocID="{EBA8C6C8-12C9-46C4-92A2-1DFBE3CE37D9}" presName="parentLeftMargin" presStyleLbl="node1" presStyleIdx="1" presStyleCnt="10"/>
      <dgm:spPr/>
    </dgm:pt>
    <dgm:pt modelId="{51835512-AA67-4EFC-8AB8-7368AFE79334}" type="pres">
      <dgm:prSet presAssocID="{EBA8C6C8-12C9-46C4-92A2-1DFBE3CE37D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6A06E-86FF-4FAD-8DAF-C1171898DA25}" type="pres">
      <dgm:prSet presAssocID="{EBA8C6C8-12C9-46C4-92A2-1DFBE3CE37D9}" presName="negativeSpace" presStyleCnt="0"/>
      <dgm:spPr/>
    </dgm:pt>
    <dgm:pt modelId="{CB4B98D2-E700-4A39-A1ED-9D073793831C}" type="pres">
      <dgm:prSet presAssocID="{EBA8C6C8-12C9-46C4-92A2-1DFBE3CE37D9}" presName="childText" presStyleLbl="conFgAcc1" presStyleIdx="2" presStyleCnt="10">
        <dgm:presLayoutVars>
          <dgm:bulletEnabled val="1"/>
        </dgm:presLayoutVars>
      </dgm:prSet>
      <dgm:spPr/>
    </dgm:pt>
    <dgm:pt modelId="{AC00531C-EB0F-4AB2-BECB-B23C555FF8FB}" type="pres">
      <dgm:prSet presAssocID="{FEE50593-4C55-4500-8014-12C6CD2BD0D5}" presName="spaceBetweenRectangles" presStyleCnt="0"/>
      <dgm:spPr/>
    </dgm:pt>
    <dgm:pt modelId="{34B75E03-5297-4F89-AADE-9EB1826EFCD8}" type="pres">
      <dgm:prSet presAssocID="{A24023D9-0A1A-43F3-9002-35C4815E73C6}" presName="parentLin" presStyleCnt="0"/>
      <dgm:spPr/>
    </dgm:pt>
    <dgm:pt modelId="{5BCAF08F-288F-4A6B-83EF-B8CE273786E8}" type="pres">
      <dgm:prSet presAssocID="{A24023D9-0A1A-43F3-9002-35C4815E73C6}" presName="parentLeftMargin" presStyleLbl="node1" presStyleIdx="2" presStyleCnt="10"/>
      <dgm:spPr/>
    </dgm:pt>
    <dgm:pt modelId="{EA146A19-F9EE-45A8-9C8A-C7B3DDEEB278}" type="pres">
      <dgm:prSet presAssocID="{A24023D9-0A1A-43F3-9002-35C4815E73C6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C2027-BFEE-405F-99F7-5F91FE454B72}" type="pres">
      <dgm:prSet presAssocID="{A24023D9-0A1A-43F3-9002-35C4815E73C6}" presName="negativeSpace" presStyleCnt="0"/>
      <dgm:spPr/>
    </dgm:pt>
    <dgm:pt modelId="{B64203CF-1A23-4AD2-BDA9-739FF24927F2}" type="pres">
      <dgm:prSet presAssocID="{A24023D9-0A1A-43F3-9002-35C4815E73C6}" presName="childText" presStyleLbl="conFgAcc1" presStyleIdx="3" presStyleCnt="10">
        <dgm:presLayoutVars>
          <dgm:bulletEnabled val="1"/>
        </dgm:presLayoutVars>
      </dgm:prSet>
      <dgm:spPr/>
    </dgm:pt>
    <dgm:pt modelId="{9E48F614-BABC-4473-9688-9B7ECFB9E84C}" type="pres">
      <dgm:prSet presAssocID="{5079E354-AD17-4FA4-8496-F109C333BF00}" presName="spaceBetweenRectangles" presStyleCnt="0"/>
      <dgm:spPr/>
    </dgm:pt>
    <dgm:pt modelId="{0C420F8B-ED8B-4847-9333-7CBB2C0CD82C}" type="pres">
      <dgm:prSet presAssocID="{A9C5DB36-19D8-4F67-842B-1ADA29F9B310}" presName="parentLin" presStyleCnt="0"/>
      <dgm:spPr/>
    </dgm:pt>
    <dgm:pt modelId="{0DC69899-D6A1-4CEE-9EE0-E4CCF10565CA}" type="pres">
      <dgm:prSet presAssocID="{A9C5DB36-19D8-4F67-842B-1ADA29F9B310}" presName="parentLeftMargin" presStyleLbl="node1" presStyleIdx="3" presStyleCnt="10"/>
      <dgm:spPr/>
    </dgm:pt>
    <dgm:pt modelId="{26D58BD9-278D-4C44-9078-2D125DC353FA}" type="pres">
      <dgm:prSet presAssocID="{A9C5DB36-19D8-4F67-842B-1ADA29F9B31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905CB-27EF-4F06-916F-87DEE901BF20}" type="pres">
      <dgm:prSet presAssocID="{A9C5DB36-19D8-4F67-842B-1ADA29F9B310}" presName="negativeSpace" presStyleCnt="0"/>
      <dgm:spPr/>
    </dgm:pt>
    <dgm:pt modelId="{551FFDD5-2F68-4839-83EF-134B7C768281}" type="pres">
      <dgm:prSet presAssocID="{A9C5DB36-19D8-4F67-842B-1ADA29F9B310}" presName="childText" presStyleLbl="conFgAcc1" presStyleIdx="4" presStyleCnt="10">
        <dgm:presLayoutVars>
          <dgm:bulletEnabled val="1"/>
        </dgm:presLayoutVars>
      </dgm:prSet>
      <dgm:spPr/>
    </dgm:pt>
    <dgm:pt modelId="{6F5D01F1-F1D0-44A9-ADB9-B569907AF179}" type="pres">
      <dgm:prSet presAssocID="{5613B576-2253-4523-BBC6-69285724D71D}" presName="spaceBetweenRectangles" presStyleCnt="0"/>
      <dgm:spPr/>
    </dgm:pt>
    <dgm:pt modelId="{7A5CF2BB-B6AC-449D-B796-94C24589CEF3}" type="pres">
      <dgm:prSet presAssocID="{CA2E593D-256B-4730-9B9F-10B9C8E6B3B0}" presName="parentLin" presStyleCnt="0"/>
      <dgm:spPr/>
    </dgm:pt>
    <dgm:pt modelId="{C39B4448-7A21-47E0-AB8E-03C6F0657AEF}" type="pres">
      <dgm:prSet presAssocID="{CA2E593D-256B-4730-9B9F-10B9C8E6B3B0}" presName="parentLeftMargin" presStyleLbl="node1" presStyleIdx="4" presStyleCnt="10"/>
      <dgm:spPr/>
    </dgm:pt>
    <dgm:pt modelId="{BA668D93-4177-4A9F-93CE-FEE985461F9C}" type="pres">
      <dgm:prSet presAssocID="{CA2E593D-256B-4730-9B9F-10B9C8E6B3B0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F3D88-745A-44D2-936F-CE28C5884345}" type="pres">
      <dgm:prSet presAssocID="{CA2E593D-256B-4730-9B9F-10B9C8E6B3B0}" presName="negativeSpace" presStyleCnt="0"/>
      <dgm:spPr/>
    </dgm:pt>
    <dgm:pt modelId="{661B7E78-7DE6-4165-8FEA-2B6FFB2DCF23}" type="pres">
      <dgm:prSet presAssocID="{CA2E593D-256B-4730-9B9F-10B9C8E6B3B0}" presName="childText" presStyleLbl="conFgAcc1" presStyleIdx="5" presStyleCnt="10">
        <dgm:presLayoutVars>
          <dgm:bulletEnabled val="1"/>
        </dgm:presLayoutVars>
      </dgm:prSet>
      <dgm:spPr/>
    </dgm:pt>
    <dgm:pt modelId="{CEB985C3-8AF9-40F4-9F59-0BBB55284602}" type="pres">
      <dgm:prSet presAssocID="{77825D2A-08FB-470F-A61E-9F693C1D6893}" presName="spaceBetweenRectangles" presStyleCnt="0"/>
      <dgm:spPr/>
    </dgm:pt>
    <dgm:pt modelId="{D96AC9BA-4BC0-4F51-930E-88C48E309A9C}" type="pres">
      <dgm:prSet presAssocID="{AF1D5CB3-113C-4C9F-96AA-86DA267C26EA}" presName="parentLin" presStyleCnt="0"/>
      <dgm:spPr/>
    </dgm:pt>
    <dgm:pt modelId="{D56A8CDA-CD8C-4AA0-8006-9109F204D649}" type="pres">
      <dgm:prSet presAssocID="{AF1D5CB3-113C-4C9F-96AA-86DA267C26EA}" presName="parentLeftMargin" presStyleLbl="node1" presStyleIdx="5" presStyleCnt="10"/>
      <dgm:spPr/>
    </dgm:pt>
    <dgm:pt modelId="{ABC6CE31-99B9-4127-8E2F-AC3A8FA6E217}" type="pres">
      <dgm:prSet presAssocID="{AF1D5CB3-113C-4C9F-96AA-86DA267C26EA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64190-1EBA-48D1-9832-66C157EC0AD6}" type="pres">
      <dgm:prSet presAssocID="{AF1D5CB3-113C-4C9F-96AA-86DA267C26EA}" presName="negativeSpace" presStyleCnt="0"/>
      <dgm:spPr/>
    </dgm:pt>
    <dgm:pt modelId="{60BAC4EC-8085-4E21-9C11-3486D676EB92}" type="pres">
      <dgm:prSet presAssocID="{AF1D5CB3-113C-4C9F-96AA-86DA267C26EA}" presName="childText" presStyleLbl="conFgAcc1" presStyleIdx="6" presStyleCnt="10">
        <dgm:presLayoutVars>
          <dgm:bulletEnabled val="1"/>
        </dgm:presLayoutVars>
      </dgm:prSet>
      <dgm:spPr/>
    </dgm:pt>
    <dgm:pt modelId="{A2E28713-31C1-4F90-B410-0FB85C7FAE11}" type="pres">
      <dgm:prSet presAssocID="{B742625B-D936-4B41-8202-D7946105AE5C}" presName="spaceBetweenRectangles" presStyleCnt="0"/>
      <dgm:spPr/>
    </dgm:pt>
    <dgm:pt modelId="{6564D45B-6987-4ADB-8701-8D53FD066E3C}" type="pres">
      <dgm:prSet presAssocID="{03A21939-16B1-472C-9AF2-AF1102C4752B}" presName="parentLin" presStyleCnt="0"/>
      <dgm:spPr/>
    </dgm:pt>
    <dgm:pt modelId="{49BF427E-D342-478C-A0B8-9CA4C5DA56C6}" type="pres">
      <dgm:prSet presAssocID="{03A21939-16B1-472C-9AF2-AF1102C4752B}" presName="parentLeftMargin" presStyleLbl="node1" presStyleIdx="6" presStyleCnt="10"/>
      <dgm:spPr/>
    </dgm:pt>
    <dgm:pt modelId="{9BCB61EF-C36B-4D68-B924-8EAAC168B17F}" type="pres">
      <dgm:prSet presAssocID="{03A21939-16B1-472C-9AF2-AF1102C4752B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4A28D-1104-4A01-A07C-4FCE660DB4F1}" type="pres">
      <dgm:prSet presAssocID="{03A21939-16B1-472C-9AF2-AF1102C4752B}" presName="negativeSpace" presStyleCnt="0"/>
      <dgm:spPr/>
    </dgm:pt>
    <dgm:pt modelId="{1121BB71-99AD-4638-8D48-E5DCCEBF99C6}" type="pres">
      <dgm:prSet presAssocID="{03A21939-16B1-472C-9AF2-AF1102C4752B}" presName="childText" presStyleLbl="conFgAcc1" presStyleIdx="7" presStyleCnt="10">
        <dgm:presLayoutVars>
          <dgm:bulletEnabled val="1"/>
        </dgm:presLayoutVars>
      </dgm:prSet>
      <dgm:spPr/>
    </dgm:pt>
    <dgm:pt modelId="{0B85392C-3791-428D-968B-B877A8A6D201}" type="pres">
      <dgm:prSet presAssocID="{963B2650-29B9-4107-BDE1-7DF1A2F0ECD5}" presName="spaceBetweenRectangles" presStyleCnt="0"/>
      <dgm:spPr/>
    </dgm:pt>
    <dgm:pt modelId="{72EC67A1-DC46-46D8-AEB2-B9F94FAC0BF8}" type="pres">
      <dgm:prSet presAssocID="{9EB7F6E1-58F5-42FA-A76B-7FCCAB362BC1}" presName="parentLin" presStyleCnt="0"/>
      <dgm:spPr/>
    </dgm:pt>
    <dgm:pt modelId="{C15FCDC9-B6A5-4782-B918-3F97753145C5}" type="pres">
      <dgm:prSet presAssocID="{9EB7F6E1-58F5-42FA-A76B-7FCCAB362BC1}" presName="parentLeftMargin" presStyleLbl="node1" presStyleIdx="7" presStyleCnt="10"/>
      <dgm:spPr/>
    </dgm:pt>
    <dgm:pt modelId="{32EE7CDB-1FD7-406E-B584-D0E95F1DC288}" type="pres">
      <dgm:prSet presAssocID="{9EB7F6E1-58F5-42FA-A76B-7FCCAB362BC1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08513-329E-416D-8346-793C4DCD89BB}" type="pres">
      <dgm:prSet presAssocID="{9EB7F6E1-58F5-42FA-A76B-7FCCAB362BC1}" presName="negativeSpace" presStyleCnt="0"/>
      <dgm:spPr/>
    </dgm:pt>
    <dgm:pt modelId="{325DFC7E-7F3F-446F-B885-B984FF1A39F8}" type="pres">
      <dgm:prSet presAssocID="{9EB7F6E1-58F5-42FA-A76B-7FCCAB362BC1}" presName="childText" presStyleLbl="conFgAcc1" presStyleIdx="8" presStyleCnt="10">
        <dgm:presLayoutVars>
          <dgm:bulletEnabled val="1"/>
        </dgm:presLayoutVars>
      </dgm:prSet>
      <dgm:spPr/>
    </dgm:pt>
    <dgm:pt modelId="{7EBA128B-976E-45B8-AFE0-93867CA91E27}" type="pres">
      <dgm:prSet presAssocID="{92A78EBF-9144-45B9-9F74-CFE3EDA092F8}" presName="spaceBetweenRectangles" presStyleCnt="0"/>
      <dgm:spPr/>
    </dgm:pt>
    <dgm:pt modelId="{FF279531-BA76-4055-AA28-071EC2C89583}" type="pres">
      <dgm:prSet presAssocID="{1372BB03-870E-42AE-B193-5545A53B17F7}" presName="parentLin" presStyleCnt="0"/>
      <dgm:spPr/>
    </dgm:pt>
    <dgm:pt modelId="{CA063F43-E89F-4C31-AF1B-E3D734B949C9}" type="pres">
      <dgm:prSet presAssocID="{1372BB03-870E-42AE-B193-5545A53B17F7}" presName="parentLeftMargin" presStyleLbl="node1" presStyleIdx="8" presStyleCnt="10"/>
      <dgm:spPr/>
    </dgm:pt>
    <dgm:pt modelId="{3F878806-CB63-47A4-B756-AEAE72DD1630}" type="pres">
      <dgm:prSet presAssocID="{1372BB03-870E-42AE-B193-5545A53B17F7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2710-982B-4964-A9D4-2B64DFF8FD78}" type="pres">
      <dgm:prSet presAssocID="{1372BB03-870E-42AE-B193-5545A53B17F7}" presName="negativeSpace" presStyleCnt="0"/>
      <dgm:spPr/>
    </dgm:pt>
    <dgm:pt modelId="{69D1B18E-8EBB-41F4-8DD5-18F52CB2C06D}" type="pres">
      <dgm:prSet presAssocID="{1372BB03-870E-42AE-B193-5545A53B17F7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F98C2143-685F-4DB2-B171-FD2BB2CFC8F0}" srcId="{25EE3989-27FC-481B-AE6F-C4857A0C5274}" destId="{9EB7F6E1-58F5-42FA-A76B-7FCCAB362BC1}" srcOrd="8" destOrd="0" parTransId="{90A01E35-FE3B-446C-AE69-2F96E785946C}" sibTransId="{92A78EBF-9144-45B9-9F74-CFE3EDA092F8}"/>
    <dgm:cxn modelId="{DFA3772A-25FC-4D44-9A04-60B60AEE2A20}" type="presOf" srcId="{25EE3989-27FC-481B-AE6F-C4857A0C5274}" destId="{E51E8CB0-9CC6-44D0-8EB9-E75166F55311}" srcOrd="0" destOrd="0" presId="urn:microsoft.com/office/officeart/2005/8/layout/list1"/>
    <dgm:cxn modelId="{FF5E7540-7398-4BE0-81B4-FF9DB9845B41}" type="presOf" srcId="{B8479F0C-22F0-465C-BE28-933BE5A8C9AD}" destId="{C17A782C-85CA-4005-B4F8-8C09F0A2CFB8}" srcOrd="1" destOrd="0" presId="urn:microsoft.com/office/officeart/2005/8/layout/list1"/>
    <dgm:cxn modelId="{CFDBEE10-5020-402F-8334-2274973F14BE}" type="presOf" srcId="{AF1D5CB3-113C-4C9F-96AA-86DA267C26EA}" destId="{ABC6CE31-99B9-4127-8E2F-AC3A8FA6E217}" srcOrd="1" destOrd="0" presId="urn:microsoft.com/office/officeart/2005/8/layout/list1"/>
    <dgm:cxn modelId="{F8068F14-B9A2-4406-87CC-E10487FFE972}" type="presOf" srcId="{CA2E593D-256B-4730-9B9F-10B9C8E6B3B0}" destId="{C39B4448-7A21-47E0-AB8E-03C6F0657AEF}" srcOrd="0" destOrd="0" presId="urn:microsoft.com/office/officeart/2005/8/layout/list1"/>
    <dgm:cxn modelId="{A5EEE059-B24A-486E-B566-3FE85CC23D1F}" type="presOf" srcId="{EBA8C6C8-12C9-46C4-92A2-1DFBE3CE37D9}" destId="{51835512-AA67-4EFC-8AB8-7368AFE79334}" srcOrd="1" destOrd="0" presId="urn:microsoft.com/office/officeart/2005/8/layout/list1"/>
    <dgm:cxn modelId="{32D190AD-BC36-4638-ACDF-55935F33E9F4}" type="presOf" srcId="{A24023D9-0A1A-43F3-9002-35C4815E73C6}" destId="{EA146A19-F9EE-45A8-9C8A-C7B3DDEEB278}" srcOrd="1" destOrd="0" presId="urn:microsoft.com/office/officeart/2005/8/layout/list1"/>
    <dgm:cxn modelId="{67FA6DB1-BE7A-4908-89E4-079F03512410}" srcId="{25EE3989-27FC-481B-AE6F-C4857A0C5274}" destId="{AF1D5CB3-113C-4C9F-96AA-86DA267C26EA}" srcOrd="6" destOrd="0" parTransId="{0DB6DF63-2966-4D9C-97E6-05EEB62711C1}" sibTransId="{B742625B-D936-4B41-8202-D7946105AE5C}"/>
    <dgm:cxn modelId="{55E66067-EDDA-46AF-AC55-FB90883F51CC}" type="presOf" srcId="{1372BB03-870E-42AE-B193-5545A53B17F7}" destId="{3F878806-CB63-47A4-B756-AEAE72DD1630}" srcOrd="1" destOrd="0" presId="urn:microsoft.com/office/officeart/2005/8/layout/list1"/>
    <dgm:cxn modelId="{55AF49B9-195C-4698-8B8E-7AD3FA9007A0}" srcId="{25EE3989-27FC-481B-AE6F-C4857A0C5274}" destId="{03A21939-16B1-472C-9AF2-AF1102C4752B}" srcOrd="7" destOrd="0" parTransId="{0B797809-A3A7-4825-8DA7-9D563C6D0F32}" sibTransId="{963B2650-29B9-4107-BDE1-7DF1A2F0ECD5}"/>
    <dgm:cxn modelId="{9313F469-FEA0-4DF9-A8C8-65BA53122FD7}" srcId="{25EE3989-27FC-481B-AE6F-C4857A0C5274}" destId="{B8479F0C-22F0-465C-BE28-933BE5A8C9AD}" srcOrd="1" destOrd="0" parTransId="{A3D41394-EC93-48C6-9F72-19D6A9F6E75F}" sibTransId="{40CF7692-326D-40A2-81B9-BC8C395F2F8F}"/>
    <dgm:cxn modelId="{C2BD42D0-07F7-4BA6-B7EF-16440042C4F1}" type="presOf" srcId="{A9C5DB36-19D8-4F67-842B-1ADA29F9B310}" destId="{0DC69899-D6A1-4CEE-9EE0-E4CCF10565CA}" srcOrd="0" destOrd="0" presId="urn:microsoft.com/office/officeart/2005/8/layout/list1"/>
    <dgm:cxn modelId="{AD7C5476-0BBD-442B-B629-6F78113A9647}" type="presOf" srcId="{9EB7F6E1-58F5-42FA-A76B-7FCCAB362BC1}" destId="{C15FCDC9-B6A5-4782-B918-3F97753145C5}" srcOrd="0" destOrd="0" presId="urn:microsoft.com/office/officeart/2005/8/layout/list1"/>
    <dgm:cxn modelId="{D042E857-6288-47C7-B363-A046EA1D4FFC}" type="presOf" srcId="{A24023D9-0A1A-43F3-9002-35C4815E73C6}" destId="{5BCAF08F-288F-4A6B-83EF-B8CE273786E8}" srcOrd="0" destOrd="0" presId="urn:microsoft.com/office/officeart/2005/8/layout/list1"/>
    <dgm:cxn modelId="{E91A6883-0119-4100-A1DC-53E426FC8568}" srcId="{25EE3989-27FC-481B-AE6F-C4857A0C5274}" destId="{A9C5DB36-19D8-4F67-842B-1ADA29F9B310}" srcOrd="4" destOrd="0" parTransId="{CC42ADC0-4E43-4C5B-83C0-0A64112A7D4C}" sibTransId="{5613B576-2253-4523-BBC6-69285724D71D}"/>
    <dgm:cxn modelId="{4C3D6A00-8D67-45DC-95DA-92E89A219C8F}" srcId="{25EE3989-27FC-481B-AE6F-C4857A0C5274}" destId="{CA2E593D-256B-4730-9B9F-10B9C8E6B3B0}" srcOrd="5" destOrd="0" parTransId="{8AF89CA4-FEE5-4BD2-AC8E-CDAE373F791A}" sibTransId="{77825D2A-08FB-470F-A61E-9F693C1D6893}"/>
    <dgm:cxn modelId="{0D6A82AE-1774-4749-A780-E2E8206FFD6A}" type="presOf" srcId="{A9C5DB36-19D8-4F67-842B-1ADA29F9B310}" destId="{26D58BD9-278D-4C44-9078-2D125DC353FA}" srcOrd="1" destOrd="0" presId="urn:microsoft.com/office/officeart/2005/8/layout/list1"/>
    <dgm:cxn modelId="{2612961D-6B32-47A2-85A5-14F32FE28008}" type="presOf" srcId="{03A21939-16B1-472C-9AF2-AF1102C4752B}" destId="{49BF427E-D342-478C-A0B8-9CA4C5DA56C6}" srcOrd="0" destOrd="0" presId="urn:microsoft.com/office/officeart/2005/8/layout/list1"/>
    <dgm:cxn modelId="{2909B018-0F88-429F-8A93-221E4D22BFC3}" type="presOf" srcId="{7E1DA7AC-8098-494B-AA70-24B39CE67FAC}" destId="{F51446C3-CA19-437B-A74F-EF5FCD19CBEA}" srcOrd="1" destOrd="0" presId="urn:microsoft.com/office/officeart/2005/8/layout/list1"/>
    <dgm:cxn modelId="{4CBCC17D-888B-4E8B-9B5D-13924A06EDB2}" type="presOf" srcId="{03A21939-16B1-472C-9AF2-AF1102C4752B}" destId="{9BCB61EF-C36B-4D68-B924-8EAAC168B17F}" srcOrd="1" destOrd="0" presId="urn:microsoft.com/office/officeart/2005/8/layout/list1"/>
    <dgm:cxn modelId="{46E94D93-8FCF-44C3-A91E-5F2E0A8DEF3E}" srcId="{25EE3989-27FC-481B-AE6F-C4857A0C5274}" destId="{A24023D9-0A1A-43F3-9002-35C4815E73C6}" srcOrd="3" destOrd="0" parTransId="{A95C295C-AC06-43BF-B9CA-C3550669E6A7}" sibTransId="{5079E354-AD17-4FA4-8496-F109C333BF00}"/>
    <dgm:cxn modelId="{B1DB77B6-0E02-4AE8-B011-22694ECB39FC}" type="presOf" srcId="{CA2E593D-256B-4730-9B9F-10B9C8E6B3B0}" destId="{BA668D93-4177-4A9F-93CE-FEE985461F9C}" srcOrd="1" destOrd="0" presId="urn:microsoft.com/office/officeart/2005/8/layout/list1"/>
    <dgm:cxn modelId="{86A97FA7-38F7-4D20-B1E5-B2F8FF251A63}" type="presOf" srcId="{EBA8C6C8-12C9-46C4-92A2-1DFBE3CE37D9}" destId="{8F719079-10DC-4158-B581-7C7FD95ACCAF}" srcOrd="0" destOrd="0" presId="urn:microsoft.com/office/officeart/2005/8/layout/list1"/>
    <dgm:cxn modelId="{CF35BB2D-CED9-497A-A9BE-5C666A436FAC}" type="presOf" srcId="{AF1D5CB3-113C-4C9F-96AA-86DA267C26EA}" destId="{D56A8CDA-CD8C-4AA0-8006-9109F204D649}" srcOrd="0" destOrd="0" presId="urn:microsoft.com/office/officeart/2005/8/layout/list1"/>
    <dgm:cxn modelId="{BF2155BC-7D7C-48CC-87AC-4238CED21FB7}" srcId="{25EE3989-27FC-481B-AE6F-C4857A0C5274}" destId="{1372BB03-870E-42AE-B193-5545A53B17F7}" srcOrd="9" destOrd="0" parTransId="{8170BBF8-B3B8-4A80-A4BA-518F8819132B}" sibTransId="{2393EFB9-667C-46EF-8F6C-3954921A2851}"/>
    <dgm:cxn modelId="{C963CE09-C930-4D2E-813B-92E4E29D80E8}" type="presOf" srcId="{7E1DA7AC-8098-494B-AA70-24B39CE67FAC}" destId="{1F587217-4CF1-458C-981F-DB7592F40E37}" srcOrd="0" destOrd="0" presId="urn:microsoft.com/office/officeart/2005/8/layout/list1"/>
    <dgm:cxn modelId="{AEEEFD15-EAAC-4085-8B01-E934D6A37449}" srcId="{25EE3989-27FC-481B-AE6F-C4857A0C5274}" destId="{EBA8C6C8-12C9-46C4-92A2-1DFBE3CE37D9}" srcOrd="2" destOrd="0" parTransId="{B4E03FDE-03E0-4D82-9569-0267EF65981F}" sibTransId="{FEE50593-4C55-4500-8014-12C6CD2BD0D5}"/>
    <dgm:cxn modelId="{0CD407DF-416B-4BF2-94A3-B8D740297C87}" type="presOf" srcId="{B8479F0C-22F0-465C-BE28-933BE5A8C9AD}" destId="{20C749D2-D5E1-46ED-A105-80F9E65076E9}" srcOrd="0" destOrd="0" presId="urn:microsoft.com/office/officeart/2005/8/layout/list1"/>
    <dgm:cxn modelId="{A1B32C91-F4C6-4CEF-A74C-AD72B140DAEE}" type="presOf" srcId="{9EB7F6E1-58F5-42FA-A76B-7FCCAB362BC1}" destId="{32EE7CDB-1FD7-406E-B584-D0E95F1DC288}" srcOrd="1" destOrd="0" presId="urn:microsoft.com/office/officeart/2005/8/layout/list1"/>
    <dgm:cxn modelId="{C798899B-0B98-48B6-AA8D-6054778A645A}" srcId="{25EE3989-27FC-481B-AE6F-C4857A0C5274}" destId="{7E1DA7AC-8098-494B-AA70-24B39CE67FAC}" srcOrd="0" destOrd="0" parTransId="{36EFD51B-F4F6-4486-86AE-12C15867F520}" sibTransId="{FFA0EF1C-A72F-400F-B855-644CFDCB9F54}"/>
    <dgm:cxn modelId="{1A918D33-2A51-493E-94E6-4099E669A75B}" type="presOf" srcId="{1372BB03-870E-42AE-B193-5545A53B17F7}" destId="{CA063F43-E89F-4C31-AF1B-E3D734B949C9}" srcOrd="0" destOrd="0" presId="urn:microsoft.com/office/officeart/2005/8/layout/list1"/>
    <dgm:cxn modelId="{7B4E5D28-F6F0-40A2-BAFC-38519589E0A0}" type="presParOf" srcId="{E51E8CB0-9CC6-44D0-8EB9-E75166F55311}" destId="{63DA0D52-B438-4825-AC90-27EE21B81057}" srcOrd="0" destOrd="0" presId="urn:microsoft.com/office/officeart/2005/8/layout/list1"/>
    <dgm:cxn modelId="{247D6D57-AA0D-4B89-AFD1-11051549C008}" type="presParOf" srcId="{63DA0D52-B438-4825-AC90-27EE21B81057}" destId="{1F587217-4CF1-458C-981F-DB7592F40E37}" srcOrd="0" destOrd="0" presId="urn:microsoft.com/office/officeart/2005/8/layout/list1"/>
    <dgm:cxn modelId="{FF7F7024-916F-41B5-A034-CA1447F58A73}" type="presParOf" srcId="{63DA0D52-B438-4825-AC90-27EE21B81057}" destId="{F51446C3-CA19-437B-A74F-EF5FCD19CBEA}" srcOrd="1" destOrd="0" presId="urn:microsoft.com/office/officeart/2005/8/layout/list1"/>
    <dgm:cxn modelId="{AEA88883-8CDF-4938-983C-3035F5A6DDA5}" type="presParOf" srcId="{E51E8CB0-9CC6-44D0-8EB9-E75166F55311}" destId="{DF63BB88-7222-4E22-BBCC-4CE09BDB33FC}" srcOrd="1" destOrd="0" presId="urn:microsoft.com/office/officeart/2005/8/layout/list1"/>
    <dgm:cxn modelId="{2CD62907-CFF7-43F1-AB37-2FA711BE1FAA}" type="presParOf" srcId="{E51E8CB0-9CC6-44D0-8EB9-E75166F55311}" destId="{A4B136E9-A666-4652-8593-A39340453C5E}" srcOrd="2" destOrd="0" presId="urn:microsoft.com/office/officeart/2005/8/layout/list1"/>
    <dgm:cxn modelId="{F0AEF186-3029-4621-B22C-A5F10214A175}" type="presParOf" srcId="{E51E8CB0-9CC6-44D0-8EB9-E75166F55311}" destId="{C4DB1C5A-0B84-4EBE-A1FC-0507FD2FE375}" srcOrd="3" destOrd="0" presId="urn:microsoft.com/office/officeart/2005/8/layout/list1"/>
    <dgm:cxn modelId="{9A391BC2-FA2C-4227-9AF5-2496D3E03D69}" type="presParOf" srcId="{E51E8CB0-9CC6-44D0-8EB9-E75166F55311}" destId="{9154E09C-97A7-4252-8AC1-73F995F809AF}" srcOrd="4" destOrd="0" presId="urn:microsoft.com/office/officeart/2005/8/layout/list1"/>
    <dgm:cxn modelId="{9223F5D2-846D-4F71-B024-9C8D9CB52D92}" type="presParOf" srcId="{9154E09C-97A7-4252-8AC1-73F995F809AF}" destId="{20C749D2-D5E1-46ED-A105-80F9E65076E9}" srcOrd="0" destOrd="0" presId="urn:microsoft.com/office/officeart/2005/8/layout/list1"/>
    <dgm:cxn modelId="{F99EA677-7CA4-4FB0-9C1D-3E3932662DCB}" type="presParOf" srcId="{9154E09C-97A7-4252-8AC1-73F995F809AF}" destId="{C17A782C-85CA-4005-B4F8-8C09F0A2CFB8}" srcOrd="1" destOrd="0" presId="urn:microsoft.com/office/officeart/2005/8/layout/list1"/>
    <dgm:cxn modelId="{C0A18C71-AA75-4C31-B685-46A5AB6DFF6C}" type="presParOf" srcId="{E51E8CB0-9CC6-44D0-8EB9-E75166F55311}" destId="{668AB78B-4781-43E6-99F4-5CB6F4610489}" srcOrd="5" destOrd="0" presId="urn:microsoft.com/office/officeart/2005/8/layout/list1"/>
    <dgm:cxn modelId="{C9B19631-ABF2-41CD-B85F-6AB3988F645D}" type="presParOf" srcId="{E51E8CB0-9CC6-44D0-8EB9-E75166F55311}" destId="{D3B258B4-B031-4640-B4A4-FE56B9508C0A}" srcOrd="6" destOrd="0" presId="urn:microsoft.com/office/officeart/2005/8/layout/list1"/>
    <dgm:cxn modelId="{F232191C-D081-4448-AE1F-A5DC27DA671A}" type="presParOf" srcId="{E51E8CB0-9CC6-44D0-8EB9-E75166F55311}" destId="{A7573A23-5C37-4550-85D0-8A519AF8EB4E}" srcOrd="7" destOrd="0" presId="urn:microsoft.com/office/officeart/2005/8/layout/list1"/>
    <dgm:cxn modelId="{7FD0B90B-611A-4518-80C4-1CB7CDED9D23}" type="presParOf" srcId="{E51E8CB0-9CC6-44D0-8EB9-E75166F55311}" destId="{65C4E45F-9189-4081-9A7F-69C8325A9849}" srcOrd="8" destOrd="0" presId="urn:microsoft.com/office/officeart/2005/8/layout/list1"/>
    <dgm:cxn modelId="{473A6D12-B0CD-4478-A44E-D03E8838868A}" type="presParOf" srcId="{65C4E45F-9189-4081-9A7F-69C8325A9849}" destId="{8F719079-10DC-4158-B581-7C7FD95ACCAF}" srcOrd="0" destOrd="0" presId="urn:microsoft.com/office/officeart/2005/8/layout/list1"/>
    <dgm:cxn modelId="{63371CFE-688C-43CB-B6B3-7052E4964616}" type="presParOf" srcId="{65C4E45F-9189-4081-9A7F-69C8325A9849}" destId="{51835512-AA67-4EFC-8AB8-7368AFE79334}" srcOrd="1" destOrd="0" presId="urn:microsoft.com/office/officeart/2005/8/layout/list1"/>
    <dgm:cxn modelId="{69B54828-4BCD-489C-B8BD-2EFEF13703CC}" type="presParOf" srcId="{E51E8CB0-9CC6-44D0-8EB9-E75166F55311}" destId="{8BB6A06E-86FF-4FAD-8DAF-C1171898DA25}" srcOrd="9" destOrd="0" presId="urn:microsoft.com/office/officeart/2005/8/layout/list1"/>
    <dgm:cxn modelId="{FE70AE6C-09CC-43B4-9994-06CF65D1821C}" type="presParOf" srcId="{E51E8CB0-9CC6-44D0-8EB9-E75166F55311}" destId="{CB4B98D2-E700-4A39-A1ED-9D073793831C}" srcOrd="10" destOrd="0" presId="urn:microsoft.com/office/officeart/2005/8/layout/list1"/>
    <dgm:cxn modelId="{2107781F-3E77-46E7-BF8A-817A1328EC01}" type="presParOf" srcId="{E51E8CB0-9CC6-44D0-8EB9-E75166F55311}" destId="{AC00531C-EB0F-4AB2-BECB-B23C555FF8FB}" srcOrd="11" destOrd="0" presId="urn:microsoft.com/office/officeart/2005/8/layout/list1"/>
    <dgm:cxn modelId="{658A10B1-5537-4242-9F74-811158DF4F44}" type="presParOf" srcId="{E51E8CB0-9CC6-44D0-8EB9-E75166F55311}" destId="{34B75E03-5297-4F89-AADE-9EB1826EFCD8}" srcOrd="12" destOrd="0" presId="urn:microsoft.com/office/officeart/2005/8/layout/list1"/>
    <dgm:cxn modelId="{63C74A46-B6B9-4E9A-A0D5-752EEDDE766B}" type="presParOf" srcId="{34B75E03-5297-4F89-AADE-9EB1826EFCD8}" destId="{5BCAF08F-288F-4A6B-83EF-B8CE273786E8}" srcOrd="0" destOrd="0" presId="urn:microsoft.com/office/officeart/2005/8/layout/list1"/>
    <dgm:cxn modelId="{95FB39A8-143D-4C80-BFC6-00295BA0E5B8}" type="presParOf" srcId="{34B75E03-5297-4F89-AADE-9EB1826EFCD8}" destId="{EA146A19-F9EE-45A8-9C8A-C7B3DDEEB278}" srcOrd="1" destOrd="0" presId="urn:microsoft.com/office/officeart/2005/8/layout/list1"/>
    <dgm:cxn modelId="{C73A74BF-7512-4A77-9EEB-49456740CB52}" type="presParOf" srcId="{E51E8CB0-9CC6-44D0-8EB9-E75166F55311}" destId="{38DC2027-BFEE-405F-99F7-5F91FE454B72}" srcOrd="13" destOrd="0" presId="urn:microsoft.com/office/officeart/2005/8/layout/list1"/>
    <dgm:cxn modelId="{3DAAC3DD-E504-4D12-BEE3-5C3800BD0238}" type="presParOf" srcId="{E51E8CB0-9CC6-44D0-8EB9-E75166F55311}" destId="{B64203CF-1A23-4AD2-BDA9-739FF24927F2}" srcOrd="14" destOrd="0" presId="urn:microsoft.com/office/officeart/2005/8/layout/list1"/>
    <dgm:cxn modelId="{2CE4FB0B-3EAB-4800-8F4D-519F2F3BB9C3}" type="presParOf" srcId="{E51E8CB0-9CC6-44D0-8EB9-E75166F55311}" destId="{9E48F614-BABC-4473-9688-9B7ECFB9E84C}" srcOrd="15" destOrd="0" presId="urn:microsoft.com/office/officeart/2005/8/layout/list1"/>
    <dgm:cxn modelId="{12EF0105-295B-4F7F-AC34-79324B845D05}" type="presParOf" srcId="{E51E8CB0-9CC6-44D0-8EB9-E75166F55311}" destId="{0C420F8B-ED8B-4847-9333-7CBB2C0CD82C}" srcOrd="16" destOrd="0" presId="urn:microsoft.com/office/officeart/2005/8/layout/list1"/>
    <dgm:cxn modelId="{4922429F-2494-4CEB-884A-E450702C5E24}" type="presParOf" srcId="{0C420F8B-ED8B-4847-9333-7CBB2C0CD82C}" destId="{0DC69899-D6A1-4CEE-9EE0-E4CCF10565CA}" srcOrd="0" destOrd="0" presId="urn:microsoft.com/office/officeart/2005/8/layout/list1"/>
    <dgm:cxn modelId="{006522DF-2052-4CBC-8B34-C01A255F0770}" type="presParOf" srcId="{0C420F8B-ED8B-4847-9333-7CBB2C0CD82C}" destId="{26D58BD9-278D-4C44-9078-2D125DC353FA}" srcOrd="1" destOrd="0" presId="urn:microsoft.com/office/officeart/2005/8/layout/list1"/>
    <dgm:cxn modelId="{8EB15762-A448-4E72-8AF3-EF7715982F98}" type="presParOf" srcId="{E51E8CB0-9CC6-44D0-8EB9-E75166F55311}" destId="{EB2905CB-27EF-4F06-916F-87DEE901BF20}" srcOrd="17" destOrd="0" presId="urn:microsoft.com/office/officeart/2005/8/layout/list1"/>
    <dgm:cxn modelId="{2D0B1C7C-5E1D-4B21-90C0-F94A959D7888}" type="presParOf" srcId="{E51E8CB0-9CC6-44D0-8EB9-E75166F55311}" destId="{551FFDD5-2F68-4839-83EF-134B7C768281}" srcOrd="18" destOrd="0" presId="urn:microsoft.com/office/officeart/2005/8/layout/list1"/>
    <dgm:cxn modelId="{28943E58-91D5-4749-A747-BDC81C48FB7E}" type="presParOf" srcId="{E51E8CB0-9CC6-44D0-8EB9-E75166F55311}" destId="{6F5D01F1-F1D0-44A9-ADB9-B569907AF179}" srcOrd="19" destOrd="0" presId="urn:microsoft.com/office/officeart/2005/8/layout/list1"/>
    <dgm:cxn modelId="{7ADA0369-3A91-4724-A087-CBAF814685E4}" type="presParOf" srcId="{E51E8CB0-9CC6-44D0-8EB9-E75166F55311}" destId="{7A5CF2BB-B6AC-449D-B796-94C24589CEF3}" srcOrd="20" destOrd="0" presId="urn:microsoft.com/office/officeart/2005/8/layout/list1"/>
    <dgm:cxn modelId="{1942A6CE-4071-4B7D-B584-B7A749FE97BF}" type="presParOf" srcId="{7A5CF2BB-B6AC-449D-B796-94C24589CEF3}" destId="{C39B4448-7A21-47E0-AB8E-03C6F0657AEF}" srcOrd="0" destOrd="0" presId="urn:microsoft.com/office/officeart/2005/8/layout/list1"/>
    <dgm:cxn modelId="{965D79C8-10DA-48E0-A52B-A97982599550}" type="presParOf" srcId="{7A5CF2BB-B6AC-449D-B796-94C24589CEF3}" destId="{BA668D93-4177-4A9F-93CE-FEE985461F9C}" srcOrd="1" destOrd="0" presId="urn:microsoft.com/office/officeart/2005/8/layout/list1"/>
    <dgm:cxn modelId="{07247654-FB82-4149-AF28-2245EB72BECC}" type="presParOf" srcId="{E51E8CB0-9CC6-44D0-8EB9-E75166F55311}" destId="{62BF3D88-745A-44D2-936F-CE28C5884345}" srcOrd="21" destOrd="0" presId="urn:microsoft.com/office/officeart/2005/8/layout/list1"/>
    <dgm:cxn modelId="{D03D72A5-941D-4097-AB2D-8F31D3535AA8}" type="presParOf" srcId="{E51E8CB0-9CC6-44D0-8EB9-E75166F55311}" destId="{661B7E78-7DE6-4165-8FEA-2B6FFB2DCF23}" srcOrd="22" destOrd="0" presId="urn:microsoft.com/office/officeart/2005/8/layout/list1"/>
    <dgm:cxn modelId="{D42A846D-1C7B-4DDB-BF83-E74FAA7D5B81}" type="presParOf" srcId="{E51E8CB0-9CC6-44D0-8EB9-E75166F55311}" destId="{CEB985C3-8AF9-40F4-9F59-0BBB55284602}" srcOrd="23" destOrd="0" presId="urn:microsoft.com/office/officeart/2005/8/layout/list1"/>
    <dgm:cxn modelId="{4AE7CB97-1680-4CF8-96F7-EEF19B308573}" type="presParOf" srcId="{E51E8CB0-9CC6-44D0-8EB9-E75166F55311}" destId="{D96AC9BA-4BC0-4F51-930E-88C48E309A9C}" srcOrd="24" destOrd="0" presId="urn:microsoft.com/office/officeart/2005/8/layout/list1"/>
    <dgm:cxn modelId="{E01DD77C-5C85-4702-9A13-8CEACC697E9E}" type="presParOf" srcId="{D96AC9BA-4BC0-4F51-930E-88C48E309A9C}" destId="{D56A8CDA-CD8C-4AA0-8006-9109F204D649}" srcOrd="0" destOrd="0" presId="urn:microsoft.com/office/officeart/2005/8/layout/list1"/>
    <dgm:cxn modelId="{98293AA2-AD7C-4116-B92E-988791DB4DFD}" type="presParOf" srcId="{D96AC9BA-4BC0-4F51-930E-88C48E309A9C}" destId="{ABC6CE31-99B9-4127-8E2F-AC3A8FA6E217}" srcOrd="1" destOrd="0" presId="urn:microsoft.com/office/officeart/2005/8/layout/list1"/>
    <dgm:cxn modelId="{167A33B6-096F-45CC-8544-4F7F6531A969}" type="presParOf" srcId="{E51E8CB0-9CC6-44D0-8EB9-E75166F55311}" destId="{B3F64190-1EBA-48D1-9832-66C157EC0AD6}" srcOrd="25" destOrd="0" presId="urn:microsoft.com/office/officeart/2005/8/layout/list1"/>
    <dgm:cxn modelId="{F5D0A4CD-B41E-4E16-886C-12F8BB0C1DF2}" type="presParOf" srcId="{E51E8CB0-9CC6-44D0-8EB9-E75166F55311}" destId="{60BAC4EC-8085-4E21-9C11-3486D676EB92}" srcOrd="26" destOrd="0" presId="urn:microsoft.com/office/officeart/2005/8/layout/list1"/>
    <dgm:cxn modelId="{957EC7A1-5196-4DDD-B89B-91FDD19B8481}" type="presParOf" srcId="{E51E8CB0-9CC6-44D0-8EB9-E75166F55311}" destId="{A2E28713-31C1-4F90-B410-0FB85C7FAE11}" srcOrd="27" destOrd="0" presId="urn:microsoft.com/office/officeart/2005/8/layout/list1"/>
    <dgm:cxn modelId="{E2C30B47-C06B-4EA3-A362-6F221C9CCBAA}" type="presParOf" srcId="{E51E8CB0-9CC6-44D0-8EB9-E75166F55311}" destId="{6564D45B-6987-4ADB-8701-8D53FD066E3C}" srcOrd="28" destOrd="0" presId="urn:microsoft.com/office/officeart/2005/8/layout/list1"/>
    <dgm:cxn modelId="{39510E90-5024-4CC9-A427-576AF149DFD9}" type="presParOf" srcId="{6564D45B-6987-4ADB-8701-8D53FD066E3C}" destId="{49BF427E-D342-478C-A0B8-9CA4C5DA56C6}" srcOrd="0" destOrd="0" presId="urn:microsoft.com/office/officeart/2005/8/layout/list1"/>
    <dgm:cxn modelId="{43F8328B-7F46-438D-BE08-6407E9BC0FE2}" type="presParOf" srcId="{6564D45B-6987-4ADB-8701-8D53FD066E3C}" destId="{9BCB61EF-C36B-4D68-B924-8EAAC168B17F}" srcOrd="1" destOrd="0" presId="urn:microsoft.com/office/officeart/2005/8/layout/list1"/>
    <dgm:cxn modelId="{090B02EC-67A6-415B-977A-26414F5242C7}" type="presParOf" srcId="{E51E8CB0-9CC6-44D0-8EB9-E75166F55311}" destId="{3824A28D-1104-4A01-A07C-4FCE660DB4F1}" srcOrd="29" destOrd="0" presId="urn:microsoft.com/office/officeart/2005/8/layout/list1"/>
    <dgm:cxn modelId="{4BB0B198-A14B-4229-A086-F6D42D40942E}" type="presParOf" srcId="{E51E8CB0-9CC6-44D0-8EB9-E75166F55311}" destId="{1121BB71-99AD-4638-8D48-E5DCCEBF99C6}" srcOrd="30" destOrd="0" presId="urn:microsoft.com/office/officeart/2005/8/layout/list1"/>
    <dgm:cxn modelId="{B1067079-637D-40D6-A7FA-9587A9F28598}" type="presParOf" srcId="{E51E8CB0-9CC6-44D0-8EB9-E75166F55311}" destId="{0B85392C-3791-428D-968B-B877A8A6D201}" srcOrd="31" destOrd="0" presId="urn:microsoft.com/office/officeart/2005/8/layout/list1"/>
    <dgm:cxn modelId="{FCA55B1C-07C3-4F08-BBC0-A8696267DB55}" type="presParOf" srcId="{E51E8CB0-9CC6-44D0-8EB9-E75166F55311}" destId="{72EC67A1-DC46-46D8-AEB2-B9F94FAC0BF8}" srcOrd="32" destOrd="0" presId="urn:microsoft.com/office/officeart/2005/8/layout/list1"/>
    <dgm:cxn modelId="{4CDF9D1D-911C-49F8-AF07-DB28C0CDEF09}" type="presParOf" srcId="{72EC67A1-DC46-46D8-AEB2-B9F94FAC0BF8}" destId="{C15FCDC9-B6A5-4782-B918-3F97753145C5}" srcOrd="0" destOrd="0" presId="urn:microsoft.com/office/officeart/2005/8/layout/list1"/>
    <dgm:cxn modelId="{D0A3EF06-8505-4B69-A068-1EFCE9FEC5A0}" type="presParOf" srcId="{72EC67A1-DC46-46D8-AEB2-B9F94FAC0BF8}" destId="{32EE7CDB-1FD7-406E-B584-D0E95F1DC288}" srcOrd="1" destOrd="0" presId="urn:microsoft.com/office/officeart/2005/8/layout/list1"/>
    <dgm:cxn modelId="{848E9065-4B1F-4D5E-87A7-463B461B593B}" type="presParOf" srcId="{E51E8CB0-9CC6-44D0-8EB9-E75166F55311}" destId="{FE208513-329E-416D-8346-793C4DCD89BB}" srcOrd="33" destOrd="0" presId="urn:microsoft.com/office/officeart/2005/8/layout/list1"/>
    <dgm:cxn modelId="{1C94FDC0-87B4-45A8-805A-B62FCF7ADF67}" type="presParOf" srcId="{E51E8CB0-9CC6-44D0-8EB9-E75166F55311}" destId="{325DFC7E-7F3F-446F-B885-B984FF1A39F8}" srcOrd="34" destOrd="0" presId="urn:microsoft.com/office/officeart/2005/8/layout/list1"/>
    <dgm:cxn modelId="{068B29F5-1AA7-4841-B8CD-53F6545391E5}" type="presParOf" srcId="{E51E8CB0-9CC6-44D0-8EB9-E75166F55311}" destId="{7EBA128B-976E-45B8-AFE0-93867CA91E27}" srcOrd="35" destOrd="0" presId="urn:microsoft.com/office/officeart/2005/8/layout/list1"/>
    <dgm:cxn modelId="{1851A678-3A0A-47AE-9CCF-A3074A5A81E3}" type="presParOf" srcId="{E51E8CB0-9CC6-44D0-8EB9-E75166F55311}" destId="{FF279531-BA76-4055-AA28-071EC2C89583}" srcOrd="36" destOrd="0" presId="urn:microsoft.com/office/officeart/2005/8/layout/list1"/>
    <dgm:cxn modelId="{D8C4BB41-FB6A-4F78-BDF2-0D4C648B1943}" type="presParOf" srcId="{FF279531-BA76-4055-AA28-071EC2C89583}" destId="{CA063F43-E89F-4C31-AF1B-E3D734B949C9}" srcOrd="0" destOrd="0" presId="urn:microsoft.com/office/officeart/2005/8/layout/list1"/>
    <dgm:cxn modelId="{E0F053EA-825F-42C7-A99C-F24072EB717D}" type="presParOf" srcId="{FF279531-BA76-4055-AA28-071EC2C89583}" destId="{3F878806-CB63-47A4-B756-AEAE72DD1630}" srcOrd="1" destOrd="0" presId="urn:microsoft.com/office/officeart/2005/8/layout/list1"/>
    <dgm:cxn modelId="{BFACD3EE-498E-4CF1-9DC2-707FFC33B63E}" type="presParOf" srcId="{E51E8CB0-9CC6-44D0-8EB9-E75166F55311}" destId="{CD832710-982B-4964-A9D4-2B64DFF8FD78}" srcOrd="37" destOrd="0" presId="urn:microsoft.com/office/officeart/2005/8/layout/list1"/>
    <dgm:cxn modelId="{723C0DA3-102F-4614-AC58-33D9EE389A04}" type="presParOf" srcId="{E51E8CB0-9CC6-44D0-8EB9-E75166F55311}" destId="{69D1B18E-8EBB-41F4-8DD5-18F52CB2C06D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136E9-A666-4652-8593-A39340453C5E}">
      <dsp:nvSpPr>
        <dsp:cNvPr id="0" name=""/>
        <dsp:cNvSpPr/>
      </dsp:nvSpPr>
      <dsp:spPr>
        <a:xfrm>
          <a:off x="0" y="340952"/>
          <a:ext cx="70297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446C3-CA19-437B-A74F-EF5FCD19CBEA}">
      <dsp:nvSpPr>
        <dsp:cNvPr id="0" name=""/>
        <dsp:cNvSpPr/>
      </dsp:nvSpPr>
      <dsp:spPr>
        <a:xfrm>
          <a:off x="351486" y="178592"/>
          <a:ext cx="492080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5" tIns="0" rIns="185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«Расставь по росту»</a:t>
          </a:r>
          <a:endParaRPr lang="ru-RU" sz="2400" kern="1200" dirty="0"/>
        </a:p>
      </dsp:txBody>
      <dsp:txXfrm>
        <a:off x="367338" y="194444"/>
        <a:ext cx="4889104" cy="293016"/>
      </dsp:txXfrm>
    </dsp:sp>
    <dsp:sp modelId="{D3B258B4-B031-4640-B4A4-FE56B9508C0A}">
      <dsp:nvSpPr>
        <dsp:cNvPr id="0" name=""/>
        <dsp:cNvSpPr/>
      </dsp:nvSpPr>
      <dsp:spPr>
        <a:xfrm>
          <a:off x="0" y="839912"/>
          <a:ext cx="70297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A782C-85CA-4005-B4F8-8C09F0A2CFB8}">
      <dsp:nvSpPr>
        <dsp:cNvPr id="0" name=""/>
        <dsp:cNvSpPr/>
      </dsp:nvSpPr>
      <dsp:spPr>
        <a:xfrm>
          <a:off x="351486" y="677552"/>
          <a:ext cx="492080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5" tIns="0" rIns="185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«Найди такую же»</a:t>
          </a:r>
          <a:endParaRPr lang="ru-RU" sz="2400" kern="1200" dirty="0"/>
        </a:p>
      </dsp:txBody>
      <dsp:txXfrm>
        <a:off x="367338" y="693404"/>
        <a:ext cx="4889104" cy="293016"/>
      </dsp:txXfrm>
    </dsp:sp>
    <dsp:sp modelId="{CB4B98D2-E700-4A39-A1ED-9D073793831C}">
      <dsp:nvSpPr>
        <dsp:cNvPr id="0" name=""/>
        <dsp:cNvSpPr/>
      </dsp:nvSpPr>
      <dsp:spPr>
        <a:xfrm>
          <a:off x="0" y="1338872"/>
          <a:ext cx="70297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35512-AA67-4EFC-8AB8-7368AFE79334}">
      <dsp:nvSpPr>
        <dsp:cNvPr id="0" name=""/>
        <dsp:cNvSpPr/>
      </dsp:nvSpPr>
      <dsp:spPr>
        <a:xfrm>
          <a:off x="351486" y="1176512"/>
          <a:ext cx="492080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5" tIns="0" rIns="185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«Найди матрёшке домик»</a:t>
          </a:r>
          <a:endParaRPr lang="ru-RU" sz="2400" kern="1200" dirty="0"/>
        </a:p>
      </dsp:txBody>
      <dsp:txXfrm>
        <a:off x="367338" y="1192364"/>
        <a:ext cx="4889104" cy="293016"/>
      </dsp:txXfrm>
    </dsp:sp>
    <dsp:sp modelId="{B64203CF-1A23-4AD2-BDA9-739FF24927F2}">
      <dsp:nvSpPr>
        <dsp:cNvPr id="0" name=""/>
        <dsp:cNvSpPr/>
      </dsp:nvSpPr>
      <dsp:spPr>
        <a:xfrm>
          <a:off x="0" y="1837832"/>
          <a:ext cx="70297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46A19-F9EE-45A8-9C8A-C7B3DDEEB278}">
      <dsp:nvSpPr>
        <dsp:cNvPr id="0" name=""/>
        <dsp:cNvSpPr/>
      </dsp:nvSpPr>
      <dsp:spPr>
        <a:xfrm>
          <a:off x="351486" y="1675472"/>
          <a:ext cx="492080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5" tIns="0" rIns="185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«Собери по частям»</a:t>
          </a:r>
          <a:endParaRPr lang="ru-RU" sz="2400" kern="1200" dirty="0"/>
        </a:p>
      </dsp:txBody>
      <dsp:txXfrm>
        <a:off x="367338" y="1691324"/>
        <a:ext cx="4889104" cy="293016"/>
      </dsp:txXfrm>
    </dsp:sp>
    <dsp:sp modelId="{551FFDD5-2F68-4839-83EF-134B7C768281}">
      <dsp:nvSpPr>
        <dsp:cNvPr id="0" name=""/>
        <dsp:cNvSpPr/>
      </dsp:nvSpPr>
      <dsp:spPr>
        <a:xfrm>
          <a:off x="0" y="2336792"/>
          <a:ext cx="70297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58BD9-278D-4C44-9078-2D125DC353FA}">
      <dsp:nvSpPr>
        <dsp:cNvPr id="0" name=""/>
        <dsp:cNvSpPr/>
      </dsp:nvSpPr>
      <dsp:spPr>
        <a:xfrm>
          <a:off x="351486" y="2174432"/>
          <a:ext cx="492080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5" tIns="0" rIns="185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«Построй матрёшку»</a:t>
          </a:r>
          <a:endParaRPr lang="ru-RU" sz="2400" kern="1200" dirty="0"/>
        </a:p>
      </dsp:txBody>
      <dsp:txXfrm>
        <a:off x="367338" y="2190284"/>
        <a:ext cx="4889104" cy="293016"/>
      </dsp:txXfrm>
    </dsp:sp>
    <dsp:sp modelId="{661B7E78-7DE6-4165-8FEA-2B6FFB2DCF23}">
      <dsp:nvSpPr>
        <dsp:cNvPr id="0" name=""/>
        <dsp:cNvSpPr/>
      </dsp:nvSpPr>
      <dsp:spPr>
        <a:xfrm>
          <a:off x="0" y="2835752"/>
          <a:ext cx="70297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68D93-4177-4A9F-93CE-FEE985461F9C}">
      <dsp:nvSpPr>
        <dsp:cNvPr id="0" name=""/>
        <dsp:cNvSpPr/>
      </dsp:nvSpPr>
      <dsp:spPr>
        <a:xfrm>
          <a:off x="351486" y="2673392"/>
          <a:ext cx="492080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5" tIns="0" rIns="185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«Помоги сестрёнкам встретиться»</a:t>
          </a:r>
          <a:endParaRPr lang="ru-RU" sz="2400" kern="1200" dirty="0"/>
        </a:p>
      </dsp:txBody>
      <dsp:txXfrm>
        <a:off x="367338" y="2689244"/>
        <a:ext cx="4889104" cy="293016"/>
      </dsp:txXfrm>
    </dsp:sp>
    <dsp:sp modelId="{60BAC4EC-8085-4E21-9C11-3486D676EB92}">
      <dsp:nvSpPr>
        <dsp:cNvPr id="0" name=""/>
        <dsp:cNvSpPr/>
      </dsp:nvSpPr>
      <dsp:spPr>
        <a:xfrm>
          <a:off x="0" y="3334712"/>
          <a:ext cx="70297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CE31-99B9-4127-8E2F-AC3A8FA6E217}">
      <dsp:nvSpPr>
        <dsp:cNvPr id="0" name=""/>
        <dsp:cNvSpPr/>
      </dsp:nvSpPr>
      <dsp:spPr>
        <a:xfrm>
          <a:off x="351486" y="3172352"/>
          <a:ext cx="492080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5" tIns="0" rIns="185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«Собери по цвету»</a:t>
          </a:r>
          <a:endParaRPr lang="ru-RU" sz="2400" kern="1200" dirty="0"/>
        </a:p>
      </dsp:txBody>
      <dsp:txXfrm>
        <a:off x="367338" y="3188204"/>
        <a:ext cx="4889104" cy="293016"/>
      </dsp:txXfrm>
    </dsp:sp>
    <dsp:sp modelId="{1121BB71-99AD-4638-8D48-E5DCCEBF99C6}">
      <dsp:nvSpPr>
        <dsp:cNvPr id="0" name=""/>
        <dsp:cNvSpPr/>
      </dsp:nvSpPr>
      <dsp:spPr>
        <a:xfrm>
          <a:off x="0" y="3833672"/>
          <a:ext cx="70297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B61EF-C36B-4D68-B924-8EAAC168B17F}">
      <dsp:nvSpPr>
        <dsp:cNvPr id="0" name=""/>
        <dsp:cNvSpPr/>
      </dsp:nvSpPr>
      <dsp:spPr>
        <a:xfrm>
          <a:off x="351486" y="3671312"/>
          <a:ext cx="492080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5" tIns="0" rIns="185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«Найди недостающую матрёшку»</a:t>
          </a:r>
          <a:endParaRPr lang="ru-RU" sz="2400" kern="1200" dirty="0"/>
        </a:p>
      </dsp:txBody>
      <dsp:txXfrm>
        <a:off x="367338" y="3687164"/>
        <a:ext cx="4889104" cy="293016"/>
      </dsp:txXfrm>
    </dsp:sp>
    <dsp:sp modelId="{325DFC7E-7F3F-446F-B885-B984FF1A39F8}">
      <dsp:nvSpPr>
        <dsp:cNvPr id="0" name=""/>
        <dsp:cNvSpPr/>
      </dsp:nvSpPr>
      <dsp:spPr>
        <a:xfrm>
          <a:off x="0" y="4332632"/>
          <a:ext cx="70297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E7CDB-1FD7-406E-B584-D0E95F1DC288}">
      <dsp:nvSpPr>
        <dsp:cNvPr id="0" name=""/>
        <dsp:cNvSpPr/>
      </dsp:nvSpPr>
      <dsp:spPr>
        <a:xfrm>
          <a:off x="351486" y="4170272"/>
          <a:ext cx="492080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5" tIns="0" rIns="185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«Найди половинку»</a:t>
          </a:r>
          <a:endParaRPr lang="ru-RU" sz="2400" kern="1200" dirty="0"/>
        </a:p>
      </dsp:txBody>
      <dsp:txXfrm>
        <a:off x="367338" y="4186124"/>
        <a:ext cx="4889104" cy="293016"/>
      </dsp:txXfrm>
    </dsp:sp>
    <dsp:sp modelId="{69D1B18E-8EBB-41F4-8DD5-18F52CB2C06D}">
      <dsp:nvSpPr>
        <dsp:cNvPr id="0" name=""/>
        <dsp:cNvSpPr/>
      </dsp:nvSpPr>
      <dsp:spPr>
        <a:xfrm>
          <a:off x="0" y="4831592"/>
          <a:ext cx="70297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78806-CB63-47A4-B756-AEAE72DD1630}">
      <dsp:nvSpPr>
        <dsp:cNvPr id="0" name=""/>
        <dsp:cNvSpPr/>
      </dsp:nvSpPr>
      <dsp:spPr>
        <a:xfrm>
          <a:off x="351486" y="4669232"/>
          <a:ext cx="492080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95" tIns="0" rIns="185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«Наряди матрёшку» </a:t>
          </a:r>
          <a:endParaRPr lang="ru-RU" sz="1800" kern="1200" dirty="0"/>
        </a:p>
      </dsp:txBody>
      <dsp:txXfrm>
        <a:off x="367338" y="4685084"/>
        <a:ext cx="4889104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BE4B-9582-4E00-8F7A-FFEBB2636491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29992-A8E0-4731-AD57-C03C5BD2E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0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9992-A8E0-4731-AD57-C03C5BD2EC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3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9992-A8E0-4731-AD57-C03C5BD2EC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8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9992-A8E0-4731-AD57-C03C5BD2EC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02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9992-A8E0-4731-AD57-C03C5BD2EC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5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7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6560776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Тренинг «Приобщение дошкольников к творчеству народных мастеров</a:t>
            </a:r>
            <a:r>
              <a:rPr lang="ru-RU" b="1" dirty="0" smtClean="0">
                <a:solidFill>
                  <a:srgbClr val="0000CC"/>
                </a:solidFill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015937"/>
            <a:ext cx="8721016" cy="866516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Костенюк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Екатерина Егоровна,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воспитатель МАДОУ «</a:t>
            </a:r>
            <a:r>
              <a:rPr lang="ru-RU" sz="2400" b="1" dirty="0" smtClean="0">
                <a:solidFill>
                  <a:srgbClr val="002060"/>
                </a:solidFill>
              </a:rPr>
              <a:t>Детский сад «Василек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encrypted-tbn1.gstatic.com/images?q=tbn:ANd9GcRlROlxoe1EfA_dl8YY9ovjmNsXQrJEfjpK4PoPC7hGborRxG6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3448" r="5128"/>
          <a:stretch>
            <a:fillRect/>
          </a:stretch>
        </p:blipFill>
        <p:spPr bwMode="auto">
          <a:xfrm>
            <a:off x="549527" y="3894673"/>
            <a:ext cx="2788362" cy="222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img0.joyreactor.cc/pics/post/full/%D0%AF-%D0%92%D0%B0%D1%82%D0%BD%D0%B8%D0%BA-%D1%80%D0%B0%D0%B7%D0%BD%D0%BE%D0%B5-%D0%A0%D0%BE%D1%81%D1%81%D0%B8%D1%8F-%D0%BD%D0%B0%D1%80%D0%BE%D0%B4%D0%BD%D0%BE%D0%B5-%D1%82%D0%B2%D0%BE%D1%80%D1%87%D0%B5%D1%81%D1%82%D0%B2%D0%BE-153220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247" y="692696"/>
            <a:ext cx="227491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slavicnews.ru/wp-content/uploads/2016/07/37e8eb38b8d0f8fdd2f0bec7639e17c8.jpg"/>
          <p:cNvPicPr>
            <a:picLocks noChangeAspect="1" noChangeArrowheads="1"/>
          </p:cNvPicPr>
          <p:nvPr/>
        </p:nvPicPr>
        <p:blipFill>
          <a:blip r:embed="rId4" cstate="print"/>
          <a:srcRect t="7133" r="5260"/>
          <a:stretch>
            <a:fillRect/>
          </a:stretch>
        </p:blipFill>
        <p:spPr bwMode="auto">
          <a:xfrm>
            <a:off x="3635896" y="3927786"/>
            <a:ext cx="3531473" cy="218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98" cy="1732240"/>
          </a:xfrm>
        </p:spPr>
        <p:txBody>
          <a:bodyPr>
            <a:noAutofit/>
          </a:bodyPr>
          <a:lstStyle/>
          <a:p>
            <a:pPr indent="457200" algn="just"/>
            <a:r>
              <a:rPr lang="ru-RU" sz="3200" b="1" dirty="0">
                <a:solidFill>
                  <a:srgbClr val="FF0000"/>
                </a:solidFill>
              </a:rPr>
              <a:t>Национальная </a:t>
            </a:r>
            <a:r>
              <a:rPr lang="ru-RU" sz="3200" b="1" dirty="0" smtClean="0">
                <a:solidFill>
                  <a:srgbClr val="FF0000"/>
                </a:solidFill>
              </a:rPr>
              <a:t>одежда </a:t>
            </a:r>
            <a:r>
              <a:rPr lang="ru-RU" sz="3200" dirty="0">
                <a:solidFill>
                  <a:srgbClr val="0000CC"/>
                </a:solidFill>
              </a:rPr>
              <a:t>– это своеобразная книга. У каждого народа национальный костюм разный. Он имеет свою специфику, свое значение форму применения. 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7170" name="Picture 2" descr="https://st2.depositphotos.com/1000673/7880/i/950/depositphotos_78808102-stock-photo-girl-in-russian-national-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461226"/>
            <a:ext cx="2545698" cy="3869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s42.babysfera.ru/b/3/5/c/302022635.44526119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9"/>
          <a:stretch/>
        </p:blipFill>
        <p:spPr bwMode="auto">
          <a:xfrm>
            <a:off x="755576" y="2474584"/>
            <a:ext cx="3251325" cy="3857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53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872208"/>
          </a:xfrm>
        </p:spPr>
        <p:txBody>
          <a:bodyPr>
            <a:noAutofit/>
          </a:bodyPr>
          <a:lstStyle/>
          <a:p>
            <a:pPr indent="457200"/>
            <a:r>
              <a:rPr lang="ru-RU" sz="4000" b="1" dirty="0" smtClean="0">
                <a:solidFill>
                  <a:srgbClr val="0000CC"/>
                </a:solidFill>
              </a:rPr>
              <a:t>Дидактическая игра </a:t>
            </a:r>
            <a:br>
              <a:rPr lang="ru-RU" sz="4000" b="1" dirty="0" smtClean="0">
                <a:solidFill>
                  <a:srgbClr val="0000CC"/>
                </a:solidFill>
              </a:rPr>
            </a:br>
            <a:r>
              <a:rPr lang="ru-RU" sz="4000" b="1" dirty="0" smtClean="0">
                <a:solidFill>
                  <a:srgbClr val="0000CC"/>
                </a:solidFill>
              </a:rPr>
              <a:t>«Национальный костюм»</a:t>
            </a:r>
            <a:endParaRPr lang="ru-RU" sz="4000" b="1" dirty="0">
              <a:solidFill>
                <a:srgbClr val="0000CC"/>
              </a:solidFill>
            </a:endParaRPr>
          </a:p>
        </p:txBody>
      </p:sp>
      <p:pic>
        <p:nvPicPr>
          <p:cNvPr id="8194" name="Picture 2" descr="https://www.maam.ru/upload/blogs/detsad-484725-14636546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8" r="2708" b="8661"/>
          <a:stretch/>
        </p:blipFill>
        <p:spPr bwMode="auto">
          <a:xfrm>
            <a:off x="323528" y="1747401"/>
            <a:ext cx="3705792" cy="4515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779912" y="1628800"/>
            <a:ext cx="4968552" cy="475252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Круги </a:t>
            </a:r>
            <a:r>
              <a:rPr lang="ru-RU" sz="2000" b="1" dirty="0" err="1">
                <a:solidFill>
                  <a:srgbClr val="FF0000"/>
                </a:solidFill>
              </a:rPr>
              <a:t>Луллия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одно из средств развития интеллектуально-творческих способностей детей, развития речи. 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Основная идея </a:t>
            </a:r>
            <a:r>
              <a:rPr lang="ru-RU" sz="2000" dirty="0"/>
              <a:t>работы с дидактическим </a:t>
            </a:r>
            <a:r>
              <a:rPr lang="ru-RU" sz="2000" dirty="0" smtClean="0"/>
              <a:t>пособием - </a:t>
            </a:r>
            <a:r>
              <a:rPr lang="ru-RU" sz="2000" dirty="0"/>
              <a:t>создание педагогических условий для освоения детьми мыслительных операций преобразования признаков и их значений при познании окружающего мира и для решения проблемных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2593182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15370" cy="9514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Совместное творчество родителей и детей «Наши руки не для скуки»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23554" name="Picture 2" descr="F:\народные промыслы\Выставка-продажа\SAM_5816.JPG"/>
          <p:cNvPicPr>
            <a:picLocks noChangeAspect="1" noChangeArrowheads="1"/>
          </p:cNvPicPr>
          <p:nvPr/>
        </p:nvPicPr>
        <p:blipFill>
          <a:blip r:embed="rId2" cstate="print"/>
          <a:srcRect l="11989" t="50038" r="41477" b="7120"/>
          <a:stretch>
            <a:fillRect/>
          </a:stretch>
        </p:blipFill>
        <p:spPr bwMode="auto">
          <a:xfrm>
            <a:off x="2339752" y="4121885"/>
            <a:ext cx="351770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F:\народные промыслы\Выставка-продажа\SAM_5823.JPG"/>
          <p:cNvPicPr>
            <a:picLocks noChangeAspect="1" noChangeArrowheads="1"/>
          </p:cNvPicPr>
          <p:nvPr/>
        </p:nvPicPr>
        <p:blipFill>
          <a:blip r:embed="rId3" cstate="print"/>
          <a:srcRect l="33000" t="38667" r="4000" b="5333"/>
          <a:stretch>
            <a:fillRect/>
          </a:stretch>
        </p:blipFill>
        <p:spPr bwMode="auto">
          <a:xfrm>
            <a:off x="4716016" y="1628800"/>
            <a:ext cx="3771871" cy="251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F:\народные промыслы\Выставка-продажа\SAM_5825.JPG"/>
          <p:cNvPicPr>
            <a:picLocks noChangeAspect="1" noChangeArrowheads="1"/>
          </p:cNvPicPr>
          <p:nvPr/>
        </p:nvPicPr>
        <p:blipFill>
          <a:blip r:embed="rId4" cstate="print"/>
          <a:srcRect l="13793" t="49425" r="32184"/>
          <a:stretch>
            <a:fillRect/>
          </a:stretch>
        </p:blipFill>
        <p:spPr bwMode="auto">
          <a:xfrm>
            <a:off x="827584" y="1628800"/>
            <a:ext cx="3571900" cy="25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616624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00CC"/>
                </a:solidFill>
              </a:rPr>
              <a:t>Спасибо за внимание!</a:t>
            </a:r>
            <a:endParaRPr lang="ru-RU" sz="9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29642" cy="3929090"/>
          </a:xfrm>
        </p:spPr>
        <p:txBody>
          <a:bodyPr>
            <a:normAutofit/>
          </a:bodyPr>
          <a:lstStyle/>
          <a:p>
            <a:pPr indent="457200" algn="l"/>
            <a:r>
              <a:rPr lang="ru-RU" sz="2800" b="1" dirty="0" smtClean="0">
                <a:solidFill>
                  <a:srgbClr val="0000CC"/>
                </a:solidFill>
              </a:rPr>
              <a:t>                                  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21506" name="Picture 2" descr="16 самых красивых видов народного искусства России народные, промыслы, рус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340" y="3659767"/>
            <a:ext cx="3805342" cy="253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s://img0.liveinternet.ru/images/attach/c/11/117/537/117537968_large_7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465138"/>
            <a:ext cx="3384376" cy="329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9832" y="764704"/>
            <a:ext cx="590465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D04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 период детства мышление, мыслительные процессы должны быть, как можно теснее связаны с живыми, яркими, наглядными предметами окружающего мира. Эмоциональная насыщенность восприятия - это духовный заряд детского творчества</a:t>
            </a:r>
            <a:r>
              <a:rPr lang="ru-RU" sz="2500" b="1" dirty="0" smtClean="0">
                <a:solidFill>
                  <a:srgbClr val="0D04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В.А. Сухомлинский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avatars.mds.yandex.net/get-pdb/750997/6a06d016-7488-4e2f-bed5-bebcb6a5e360/s1200?webp=fal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5670" r="15581" b="11170"/>
          <a:stretch/>
        </p:blipFill>
        <p:spPr bwMode="auto">
          <a:xfrm>
            <a:off x="4491212" y="4277234"/>
            <a:ext cx="2812067" cy="1955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8680"/>
            <a:ext cx="8643998" cy="576064"/>
          </a:xfrm>
        </p:spPr>
        <p:txBody>
          <a:bodyPr>
            <a:noAutofit/>
          </a:bodyPr>
          <a:lstStyle/>
          <a:p>
            <a:pPr indent="457200"/>
            <a:r>
              <a:rPr lang="ru-RU" sz="4000" b="1" dirty="0" smtClean="0">
                <a:solidFill>
                  <a:srgbClr val="0000CC"/>
                </a:solidFill>
              </a:rPr>
              <a:t>Русская </a:t>
            </a:r>
            <a:r>
              <a:rPr lang="ru-RU" sz="4000" b="1" dirty="0">
                <a:solidFill>
                  <a:srgbClr val="0000CC"/>
                </a:solidFill>
              </a:rPr>
              <a:t>народная </a:t>
            </a:r>
            <a:r>
              <a:rPr lang="ru-RU" sz="4000" b="1" dirty="0" smtClean="0">
                <a:solidFill>
                  <a:srgbClr val="0000CC"/>
                </a:solidFill>
              </a:rPr>
              <a:t>игрушка</a:t>
            </a:r>
            <a:endParaRPr lang="ru-RU" sz="4000" b="1" dirty="0">
              <a:solidFill>
                <a:srgbClr val="0000CC"/>
              </a:solidFill>
            </a:endParaRPr>
          </a:p>
        </p:txBody>
      </p:sp>
      <p:pic>
        <p:nvPicPr>
          <p:cNvPr id="22538" name="Picture 10" descr="https://cdn.rbth.com/1280x720/1x1/1280x720/all/2016/08/05/gorodets/6.jpg"/>
          <p:cNvPicPr>
            <a:picLocks noChangeAspect="1" noChangeArrowheads="1"/>
          </p:cNvPicPr>
          <p:nvPr/>
        </p:nvPicPr>
        <p:blipFill>
          <a:blip r:embed="rId2" cstate="print"/>
          <a:srcRect l="14142" t="3030" r="9090"/>
          <a:stretch>
            <a:fillRect/>
          </a:stretch>
        </p:blipFill>
        <p:spPr bwMode="auto">
          <a:xfrm>
            <a:off x="107504" y="1211225"/>
            <a:ext cx="3591719" cy="302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s.r-gifts.ru/items_gallery/197/1171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6378" r="7674" b="4399"/>
          <a:stretch/>
        </p:blipFill>
        <p:spPr bwMode="auto">
          <a:xfrm>
            <a:off x="5621735" y="1412776"/>
            <a:ext cx="3307984" cy="3630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tilibom-ekb.ru/wp-content/uploads/2015/04/%D0%BA%D1%83%D1%80%D1%8B-%D0%B0%D0%B2%D1%82%D0%BE%D1%80%D1%81%D0%BA%D0%B8%D0%B5-%D0%B1%D0%BE%D0%B3%D0%BE%D1%80%D0%BE%D0%B4%D1%81%D0%BA%D0%B0%D1%8F-%D0%B8%D0%B3%D1%80%D1%83%D1%88%D0%BA%D0%B031.jpg"/>
          <p:cNvPicPr>
            <a:picLocks noChangeAspect="1" noChangeArrowheads="1"/>
          </p:cNvPicPr>
          <p:nvPr/>
        </p:nvPicPr>
        <p:blipFill>
          <a:blip r:embed="rId4"/>
          <a:srcRect l="8320" t="12500" r="23738" b="10417"/>
          <a:stretch>
            <a:fillRect/>
          </a:stretch>
        </p:blipFill>
        <p:spPr bwMode="auto">
          <a:xfrm>
            <a:off x="1776711" y="3212976"/>
            <a:ext cx="3845023" cy="290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610" y="274638"/>
            <a:ext cx="4821622" cy="8963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«Угадай игрушку»</a:t>
            </a:r>
            <a:endParaRPr lang="ru-RU" sz="4000" b="1" dirty="0">
              <a:solidFill>
                <a:srgbClr val="0000CC"/>
              </a:solidFill>
            </a:endParaRPr>
          </a:p>
        </p:txBody>
      </p:sp>
      <p:pic>
        <p:nvPicPr>
          <p:cNvPr id="24580" name="Picture 4" descr="http://bogorodskoe-hpy.narod.ru/myzej/7.jpg"/>
          <p:cNvPicPr>
            <a:picLocks noChangeAspect="1" noChangeArrowheads="1"/>
          </p:cNvPicPr>
          <p:nvPr/>
        </p:nvPicPr>
        <p:blipFill>
          <a:blip r:embed="rId2" cstate="print"/>
          <a:srcRect l="5147" t="11765" r="2206" b="8823"/>
          <a:stretch>
            <a:fillRect/>
          </a:stretch>
        </p:blipFill>
        <p:spPr bwMode="auto">
          <a:xfrm>
            <a:off x="472022" y="4929174"/>
            <a:ext cx="2450479" cy="1837859"/>
          </a:xfrm>
          <a:prstGeom prst="rect">
            <a:avLst/>
          </a:prstGeom>
          <a:noFill/>
        </p:spPr>
      </p:pic>
      <p:pic>
        <p:nvPicPr>
          <p:cNvPr id="24582" name="Picture 6" descr="http://www.present.ru/upload/iblock/291/29101e90036dcccb1f77ff13ab7b9254.jpg"/>
          <p:cNvPicPr>
            <a:picLocks noChangeAspect="1" noChangeArrowheads="1"/>
          </p:cNvPicPr>
          <p:nvPr/>
        </p:nvPicPr>
        <p:blipFill>
          <a:blip r:embed="rId3" cstate="print"/>
          <a:srcRect l="2703" t="13514" r="10811" b="10811"/>
          <a:stretch>
            <a:fillRect/>
          </a:stretch>
        </p:blipFill>
        <p:spPr bwMode="auto">
          <a:xfrm>
            <a:off x="6660232" y="8739"/>
            <a:ext cx="2455295" cy="2148383"/>
          </a:xfrm>
          <a:prstGeom prst="rect">
            <a:avLst/>
          </a:prstGeom>
          <a:noFill/>
        </p:spPr>
      </p:pic>
      <p:pic>
        <p:nvPicPr>
          <p:cNvPr id="24597" name="Picture 21" descr="http://www.fil-toy.ru/files/Image/igrushka-17s.png"/>
          <p:cNvPicPr>
            <a:picLocks noChangeAspect="1" noChangeArrowheads="1"/>
          </p:cNvPicPr>
          <p:nvPr/>
        </p:nvPicPr>
        <p:blipFill>
          <a:blip r:embed="rId4"/>
          <a:srcRect l="22152" r="20886" b="5063"/>
          <a:stretch>
            <a:fillRect/>
          </a:stretch>
        </p:blipFill>
        <p:spPr bwMode="auto">
          <a:xfrm>
            <a:off x="5186437" y="1000132"/>
            <a:ext cx="1643074" cy="2738456"/>
          </a:xfrm>
          <a:prstGeom prst="rect">
            <a:avLst/>
          </a:prstGeom>
          <a:noFill/>
        </p:spPr>
      </p:pic>
      <p:pic>
        <p:nvPicPr>
          <p:cNvPr id="24599" name="Picture 23" descr="http://www.fil-toy.ru/files/Image/igrushka-23s.png"/>
          <p:cNvPicPr>
            <a:picLocks noChangeAspect="1" noChangeArrowheads="1"/>
          </p:cNvPicPr>
          <p:nvPr/>
        </p:nvPicPr>
        <p:blipFill>
          <a:blip r:embed="rId5"/>
          <a:srcRect l="28480" r="30381"/>
          <a:stretch>
            <a:fillRect/>
          </a:stretch>
        </p:blipFill>
        <p:spPr bwMode="auto">
          <a:xfrm>
            <a:off x="546270" y="15786"/>
            <a:ext cx="1214446" cy="2952019"/>
          </a:xfrm>
          <a:prstGeom prst="rect">
            <a:avLst/>
          </a:prstGeom>
          <a:noFill/>
        </p:spPr>
      </p:pic>
      <p:pic>
        <p:nvPicPr>
          <p:cNvPr id="24601" name="Picture 25" descr="http://detiolimpa.ru/images/doshkolniki/okruzh_mir/dimkov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1329" y="3839726"/>
            <a:ext cx="1561918" cy="2552688"/>
          </a:xfrm>
          <a:prstGeom prst="rect">
            <a:avLst/>
          </a:prstGeom>
          <a:noFill/>
        </p:spPr>
      </p:pic>
      <p:pic>
        <p:nvPicPr>
          <p:cNvPr id="24603" name="Picture 27" descr="https://i.pinimg.com/originals/48/0a/0b/480a0bec9614fc018d2222330af0f749.png"/>
          <p:cNvPicPr>
            <a:picLocks noChangeAspect="1" noChangeArrowheads="1"/>
          </p:cNvPicPr>
          <p:nvPr/>
        </p:nvPicPr>
        <p:blipFill>
          <a:blip r:embed="rId7"/>
          <a:srcRect l="4523" r="5011" b="2439"/>
          <a:stretch>
            <a:fillRect/>
          </a:stretch>
        </p:blipFill>
        <p:spPr bwMode="auto">
          <a:xfrm>
            <a:off x="7221569" y="2000240"/>
            <a:ext cx="1357322" cy="2714644"/>
          </a:xfrm>
          <a:prstGeom prst="rect">
            <a:avLst/>
          </a:prstGeom>
          <a:noFill/>
        </p:spPr>
      </p:pic>
      <p:pic>
        <p:nvPicPr>
          <p:cNvPr id="24605" name="Picture 29" descr="https://www.qoovee.com/media/shops/gipsart/items/gipsovaya-figurka-dyimkovskaya-ryibka-d85sh50v55-mm/607babce-87b1-4f_T8YMSBu.png"/>
          <p:cNvPicPr>
            <a:picLocks noChangeAspect="1" noChangeArrowheads="1"/>
          </p:cNvPicPr>
          <p:nvPr/>
        </p:nvPicPr>
        <p:blipFill>
          <a:blip r:embed="rId8"/>
          <a:srcRect l="1500" t="19500" r="2499" b="20499"/>
          <a:stretch>
            <a:fillRect/>
          </a:stretch>
        </p:blipFill>
        <p:spPr bwMode="auto">
          <a:xfrm>
            <a:off x="2389927" y="1372951"/>
            <a:ext cx="2841137" cy="1775711"/>
          </a:xfrm>
          <a:prstGeom prst="rect">
            <a:avLst/>
          </a:prstGeom>
          <a:noFill/>
        </p:spPr>
      </p:pic>
      <p:pic>
        <p:nvPicPr>
          <p:cNvPr id="24607" name="Picture 31" descr="https://www.rusvelikaia.ru/upload/iblock/d1c/d1cac3e11a9e4633e1666b0dbcfc9e8f.JPG"/>
          <p:cNvPicPr>
            <a:picLocks noChangeAspect="1" noChangeArrowheads="1"/>
          </p:cNvPicPr>
          <p:nvPr/>
        </p:nvPicPr>
        <p:blipFill>
          <a:blip r:embed="rId9" cstate="print"/>
          <a:srcRect l="18182" t="3030" r="21210" b="3028"/>
          <a:stretch>
            <a:fillRect/>
          </a:stretch>
        </p:blipFill>
        <p:spPr bwMode="auto">
          <a:xfrm>
            <a:off x="3310737" y="3395862"/>
            <a:ext cx="1701964" cy="2638044"/>
          </a:xfrm>
          <a:prstGeom prst="rect">
            <a:avLst/>
          </a:prstGeom>
          <a:noFill/>
        </p:spPr>
      </p:pic>
      <p:pic>
        <p:nvPicPr>
          <p:cNvPr id="24609" name="Picture 33" descr="https://www.rusvelikaia.ru/upload/resize_cache/iblock/afd/300_300_1/afd4b42a3acc934d9f56708004fe9f4d.jpg"/>
          <p:cNvPicPr>
            <a:picLocks noChangeAspect="1" noChangeArrowheads="1"/>
          </p:cNvPicPr>
          <p:nvPr/>
        </p:nvPicPr>
        <p:blipFill>
          <a:blip r:embed="rId10"/>
          <a:srcRect l="18519" t="3704" r="18518" b="3703"/>
          <a:stretch>
            <a:fillRect/>
          </a:stretch>
        </p:blipFill>
        <p:spPr bwMode="auto">
          <a:xfrm>
            <a:off x="7308304" y="4793586"/>
            <a:ext cx="1368152" cy="2011988"/>
          </a:xfrm>
          <a:prstGeom prst="rect">
            <a:avLst/>
          </a:prstGeom>
          <a:noFill/>
        </p:spPr>
      </p:pic>
      <p:pic>
        <p:nvPicPr>
          <p:cNvPr id="24611" name="Picture 35" descr="http://gorod.tomsk.ru/uploads/28460/1242185265/Tjani_tolkaj.jpg"/>
          <p:cNvPicPr>
            <a:picLocks noChangeAspect="1" noChangeArrowheads="1"/>
          </p:cNvPicPr>
          <p:nvPr/>
        </p:nvPicPr>
        <p:blipFill>
          <a:blip r:embed="rId11"/>
          <a:srcRect l="2415" t="7341" r="3424" b="4566"/>
          <a:stretch>
            <a:fillRect/>
          </a:stretch>
        </p:blipFill>
        <p:spPr bwMode="auto">
          <a:xfrm>
            <a:off x="76911" y="2979847"/>
            <a:ext cx="2143140" cy="19782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4465" y="263666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4461" y="618701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9265" y="568466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1665" y="720866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3178" y="5610334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04697" y="1590617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59159" y="1616685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82046" y="-19587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0643" y="3392774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6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89927" y="6315610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9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69047" y="3968989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407" y="4263055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08304" y="4793586"/>
            <a:ext cx="526258" cy="56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10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98" cy="3286148"/>
          </a:xfrm>
        </p:spPr>
        <p:txBody>
          <a:bodyPr>
            <a:noAutofit/>
          </a:bodyPr>
          <a:lstStyle/>
          <a:p>
            <a:pPr indent="457200" algn="just"/>
            <a:r>
              <a:rPr lang="ru-RU" sz="3200" dirty="0" smtClean="0">
                <a:solidFill>
                  <a:srgbClr val="0000CC"/>
                </a:solidFill>
              </a:rPr>
              <a:t>Один из главных сувениров России, в котором отражается вся неповторимость нашей культуры и истории - русская матрешка.</a:t>
            </a:r>
            <a:br>
              <a:rPr lang="ru-RU" sz="3200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Матрешка</a:t>
            </a:r>
            <a:r>
              <a:rPr lang="ru-RU" sz="3200" dirty="0" smtClean="0">
                <a:solidFill>
                  <a:srgbClr val="0000CC"/>
                </a:solidFill>
              </a:rPr>
              <a:t> – настоящая русская красавица. Румяная, в нарядном сарафане, на голове яркий платочек. Но главное – это куколка с секретом.</a:t>
            </a:r>
            <a:br>
              <a:rPr lang="ru-RU" sz="3200" dirty="0" smtClean="0">
                <a:solidFill>
                  <a:srgbClr val="0000CC"/>
                </a:solidFill>
              </a:rPr>
            </a:b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25602" name="Picture 2" descr="https://img1.liveinternet.ru/images/attach/c/11/117/491/117491089_large_______________17a__2_.png"/>
          <p:cNvPicPr>
            <a:picLocks noChangeAspect="1" noChangeArrowheads="1"/>
          </p:cNvPicPr>
          <p:nvPr/>
        </p:nvPicPr>
        <p:blipFill>
          <a:blip r:embed="rId2"/>
          <a:srcRect l="7295" t="4082" r="1494" b="2040"/>
          <a:stretch>
            <a:fillRect/>
          </a:stretch>
        </p:blipFill>
        <p:spPr bwMode="auto">
          <a:xfrm>
            <a:off x="142844" y="3536157"/>
            <a:ext cx="1785950" cy="3286148"/>
          </a:xfrm>
          <a:prstGeom prst="rect">
            <a:avLst/>
          </a:prstGeom>
          <a:noFill/>
        </p:spPr>
      </p:pic>
      <p:pic>
        <p:nvPicPr>
          <p:cNvPr id="25604" name="Picture 4" descr="https://www.vl.ru/afisha/uploads/events/616/74141.png?v=1496798389"/>
          <p:cNvPicPr>
            <a:picLocks noChangeAspect="1" noChangeArrowheads="1"/>
          </p:cNvPicPr>
          <p:nvPr/>
        </p:nvPicPr>
        <p:blipFill>
          <a:blip r:embed="rId3" cstate="print"/>
          <a:srcRect l="20000" r="20000"/>
          <a:stretch>
            <a:fillRect/>
          </a:stretch>
        </p:blipFill>
        <p:spPr bwMode="auto">
          <a:xfrm>
            <a:off x="7358050" y="3643314"/>
            <a:ext cx="1785950" cy="3071834"/>
          </a:xfrm>
          <a:prstGeom prst="rect">
            <a:avLst/>
          </a:prstGeom>
          <a:noFill/>
        </p:spPr>
      </p:pic>
      <p:pic>
        <p:nvPicPr>
          <p:cNvPr id="25606" name="Picture 6" descr="http://pngimg.com/uploads/matryoshka_doll/matryoshka_doll_PNG30.png"/>
          <p:cNvPicPr>
            <a:picLocks noChangeAspect="1" noChangeArrowheads="1"/>
          </p:cNvPicPr>
          <p:nvPr/>
        </p:nvPicPr>
        <p:blipFill>
          <a:blip r:embed="rId4" cstate="print"/>
          <a:srcRect l="8764" b="3122"/>
          <a:stretch>
            <a:fillRect/>
          </a:stretch>
        </p:blipFill>
        <p:spPr bwMode="auto">
          <a:xfrm>
            <a:off x="5703732" y="3536366"/>
            <a:ext cx="1714512" cy="3293688"/>
          </a:xfrm>
          <a:prstGeom prst="rect">
            <a:avLst/>
          </a:prstGeom>
          <a:noFill/>
        </p:spPr>
      </p:pic>
      <p:pic>
        <p:nvPicPr>
          <p:cNvPr id="25608" name="Picture 8" descr="http://s1.iconbird.com/ico/1112/Matreshka/w512h5121352125163redmatreshkainside.png"/>
          <p:cNvPicPr>
            <a:picLocks noChangeAspect="1" noChangeArrowheads="1"/>
          </p:cNvPicPr>
          <p:nvPr/>
        </p:nvPicPr>
        <p:blipFill>
          <a:blip r:embed="rId5"/>
          <a:srcRect l="23438" t="14649" r="23828"/>
          <a:stretch>
            <a:fillRect/>
          </a:stretch>
        </p:blipFill>
        <p:spPr bwMode="auto">
          <a:xfrm>
            <a:off x="3601949" y="3536157"/>
            <a:ext cx="2030345" cy="3286124"/>
          </a:xfrm>
          <a:prstGeom prst="rect">
            <a:avLst/>
          </a:prstGeom>
          <a:noFill/>
        </p:spPr>
      </p:pic>
      <p:pic>
        <p:nvPicPr>
          <p:cNvPr id="25610" name="Picture 10" descr="http://img-fotki.yandex.ru/get/9302/58581001.15f/0_b13b1_58bc33ab_XX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7437" y="3634348"/>
            <a:ext cx="1714512" cy="321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128" y="418487"/>
            <a:ext cx="7173453" cy="1152128"/>
          </a:xfrm>
        </p:spPr>
        <p:txBody>
          <a:bodyPr>
            <a:noAutofit/>
          </a:bodyPr>
          <a:lstStyle/>
          <a:p>
            <a:pPr indent="457200"/>
            <a:r>
              <a:rPr lang="ru-RU" sz="4000" b="1" dirty="0" smtClean="0">
                <a:solidFill>
                  <a:srgbClr val="0000CC"/>
                </a:solidFill>
              </a:rPr>
              <a:t>Дидактическое </a:t>
            </a:r>
            <a:r>
              <a:rPr lang="ru-RU" sz="4000" b="1" dirty="0">
                <a:solidFill>
                  <a:srgbClr val="0000CC"/>
                </a:solidFill>
              </a:rPr>
              <a:t>пособие </a:t>
            </a:r>
            <a:r>
              <a:rPr lang="ru-RU" sz="4000" b="1" dirty="0" smtClean="0">
                <a:solidFill>
                  <a:srgbClr val="0000CC"/>
                </a:solidFill>
              </a:rPr>
              <a:t/>
            </a:r>
            <a:br>
              <a:rPr lang="ru-RU" sz="4000" b="1" dirty="0" smtClean="0">
                <a:solidFill>
                  <a:srgbClr val="0000CC"/>
                </a:solidFill>
              </a:rPr>
            </a:br>
            <a:r>
              <a:rPr lang="ru-RU" sz="4000" b="1" dirty="0" smtClean="0">
                <a:solidFill>
                  <a:srgbClr val="0000CC"/>
                </a:solidFill>
              </a:rPr>
              <a:t>«</a:t>
            </a:r>
            <a:r>
              <a:rPr lang="ru-RU" sz="4000" b="1" dirty="0">
                <a:solidFill>
                  <a:srgbClr val="0000CC"/>
                </a:solidFill>
              </a:rPr>
              <a:t>10 игр с матрёшкой»</a:t>
            </a:r>
            <a:endParaRPr lang="ru-RU" sz="4000" b="1" dirty="0">
              <a:solidFill>
                <a:srgbClr val="0000CC"/>
              </a:solidFill>
            </a:endParaRPr>
          </a:p>
        </p:txBody>
      </p:sp>
      <p:pic>
        <p:nvPicPr>
          <p:cNvPr id="6" name="Picture 6" descr="6ae01b3e3c18b6a51df19043132cc435 (420x700, 293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1648761" cy="2747935"/>
          </a:xfrm>
          <a:prstGeom prst="rect">
            <a:avLst/>
          </a:prstGeom>
          <a:noFill/>
        </p:spPr>
      </p:pic>
      <p:pic>
        <p:nvPicPr>
          <p:cNvPr id="8" name="Picture 10" descr="4925676_matreshka19 (375x700, 260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310" y="3501008"/>
            <a:ext cx="1650953" cy="2597478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65883090"/>
              </p:ext>
            </p:extLst>
          </p:nvPr>
        </p:nvGraphicFramePr>
        <p:xfrm>
          <a:off x="1899992" y="1570614"/>
          <a:ext cx="7029726" cy="528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09806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98" cy="1057320"/>
          </a:xfrm>
        </p:spPr>
        <p:txBody>
          <a:bodyPr>
            <a:noAutofit/>
          </a:bodyPr>
          <a:lstStyle/>
          <a:p>
            <a:pPr indent="457200" algn="just"/>
            <a:r>
              <a:rPr lang="ru-RU" sz="3200" b="1" dirty="0">
                <a:solidFill>
                  <a:srgbClr val="FF0000"/>
                </a:solidFill>
              </a:rPr>
              <a:t>Народные промыслы </a:t>
            </a:r>
            <a:r>
              <a:rPr lang="ru-RU" sz="3200" dirty="0">
                <a:solidFill>
                  <a:srgbClr val="0000CC"/>
                </a:solidFill>
              </a:rPr>
              <a:t>– это именно то, что делает нашу культуру богатой и неповторимой.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3076" name="Picture 4" descr="http://jpuzz.ru/public/24913/65604774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865" y="1628800"/>
            <a:ext cx="7488832" cy="5052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17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77931"/>
          </a:xfrm>
        </p:spPr>
        <p:txBody>
          <a:bodyPr>
            <a:noAutofit/>
          </a:bodyPr>
          <a:lstStyle/>
          <a:p>
            <a:pPr indent="457200"/>
            <a:r>
              <a:rPr lang="ru-RU" sz="4000" b="1" dirty="0" smtClean="0">
                <a:solidFill>
                  <a:srgbClr val="0000CC"/>
                </a:solidFill>
              </a:rPr>
              <a:t>Дидактическая игра </a:t>
            </a:r>
            <a:br>
              <a:rPr lang="ru-RU" sz="4000" b="1" dirty="0" smtClean="0">
                <a:solidFill>
                  <a:srgbClr val="0000CC"/>
                </a:solidFill>
              </a:rPr>
            </a:br>
            <a:r>
              <a:rPr lang="ru-RU" sz="4000" b="1" dirty="0" smtClean="0">
                <a:solidFill>
                  <a:srgbClr val="0000CC"/>
                </a:solidFill>
              </a:rPr>
              <a:t>«Магазин сувениров»</a:t>
            </a:r>
            <a:endParaRPr lang="ru-RU" sz="4000" b="1" dirty="0">
              <a:solidFill>
                <a:srgbClr val="0000CC"/>
              </a:solidFill>
            </a:endParaRPr>
          </a:p>
        </p:txBody>
      </p:sp>
      <p:pic>
        <p:nvPicPr>
          <p:cNvPr id="5122" name="Picture 2" descr="https://avatars.mds.yandex.net/get-pdb/367895/a2d6e4b7-ae4b-409d-8737-22732af7b373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58571"/>
            <a:ext cx="3437954" cy="2578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media.ozone.ru/multimedia/10234513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648" y="1420336"/>
            <a:ext cx="3789085" cy="2578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get-marketpic/933807/market_HhrIpZXyVM08OahEBV1UiA/or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4077072"/>
            <a:ext cx="3437954" cy="2517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g.7dach.ru/image/1200/06/99/48/2016/02/15/ee29bd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29"/>
          <a:stretch/>
        </p:blipFill>
        <p:spPr bwMode="auto">
          <a:xfrm>
            <a:off x="4805090" y="4077072"/>
            <a:ext cx="3789085" cy="2517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61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77931"/>
          </a:xfrm>
        </p:spPr>
        <p:txBody>
          <a:bodyPr>
            <a:noAutofit/>
          </a:bodyPr>
          <a:lstStyle/>
          <a:p>
            <a:pPr indent="457200"/>
            <a:r>
              <a:rPr lang="ru-RU" sz="4000" b="1" dirty="0" smtClean="0">
                <a:solidFill>
                  <a:srgbClr val="0000CC"/>
                </a:solidFill>
              </a:rPr>
              <a:t>Дидактическая игра </a:t>
            </a:r>
            <a:br>
              <a:rPr lang="ru-RU" sz="4000" b="1" dirty="0" smtClean="0">
                <a:solidFill>
                  <a:srgbClr val="0000CC"/>
                </a:solidFill>
              </a:rPr>
            </a:br>
            <a:r>
              <a:rPr lang="ru-RU" sz="4000" b="1" dirty="0" smtClean="0">
                <a:solidFill>
                  <a:srgbClr val="0000CC"/>
                </a:solidFill>
              </a:rPr>
              <a:t>«Художественная мастерская»</a:t>
            </a:r>
            <a:endParaRPr lang="ru-RU" sz="4000" b="1" dirty="0">
              <a:solidFill>
                <a:srgbClr val="0000CC"/>
              </a:solidFill>
            </a:endParaRPr>
          </a:p>
        </p:txBody>
      </p:sp>
      <p:pic>
        <p:nvPicPr>
          <p:cNvPr id="6152" name="Picture 8" descr="https://imgprx.livejournal.net/c3879062ce4d83a91f79bddef03af47f7a042b7d/n6uOtLLjqMsZZ77qHD1g1muOIQPbsRmxSwqIJnLMyg7qu_J_NtC_dAa6r5zfajLzETcv1S2iAOc-ILjNTGdRUpHVoO1eUmWYdqUuB11UE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1394563"/>
            <a:ext cx="2952328" cy="464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165304"/>
            <a:ext cx="295232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Городецкая роспись</a:t>
            </a:r>
            <a:endParaRPr lang="ru-RU" b="1" dirty="0"/>
          </a:p>
        </p:txBody>
      </p:sp>
      <p:pic>
        <p:nvPicPr>
          <p:cNvPr id="6154" name="Picture 10" descr="https://www.lavka-podarkov.ru/upload/iblock/4a9/Image0000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69" t="5336" r="3835" b="1997"/>
          <a:stretch/>
        </p:blipFill>
        <p:spPr bwMode="auto">
          <a:xfrm>
            <a:off x="4427983" y="1394563"/>
            <a:ext cx="4176465" cy="464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27983" y="6165304"/>
            <a:ext cx="4176465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Хохломская роспись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2159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233</Words>
  <Application>Microsoft Office PowerPoint</Application>
  <PresentationFormat>Экран (4:3)</PresentationFormat>
  <Paragraphs>49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Тренинг «Приобщение дошкольников к творчеству народных мастеров»</vt:lpstr>
      <vt:lpstr>                                  </vt:lpstr>
      <vt:lpstr>Русская народная игрушка</vt:lpstr>
      <vt:lpstr>«Угадай игрушку»</vt:lpstr>
      <vt:lpstr>Один из главных сувениров России, в котором отражается вся неповторимость нашей культуры и истории - русская матрешка. Матрешка – настоящая русская красавица. Румяная, в нарядном сарафане, на голове яркий платочек. Но главное – это куколка с секретом. </vt:lpstr>
      <vt:lpstr>Дидактическое пособие  «10 игр с матрёшкой»</vt:lpstr>
      <vt:lpstr>Народные промыслы – это именно то, что делает нашу культуру богатой и неповторимой.</vt:lpstr>
      <vt:lpstr>Дидактическая игра  «Магазин сувениров»</vt:lpstr>
      <vt:lpstr>Дидактическая игра  «Художественная мастерская»</vt:lpstr>
      <vt:lpstr>Национальная одежда – это своеобразная книга. У каждого народа национальный костюм разный. Он имеет свою специфику, свое значение форму применения. </vt:lpstr>
      <vt:lpstr>Дидактическая игра  «Национальный костюм»</vt:lpstr>
      <vt:lpstr>Совместное творчество родителей и детей «Наши руки не для скуки»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Василёк-3</cp:lastModifiedBy>
  <cp:revision>41</cp:revision>
  <dcterms:created xsi:type="dcterms:W3CDTF">2018-11-12T20:31:10Z</dcterms:created>
  <dcterms:modified xsi:type="dcterms:W3CDTF">2018-11-13T09:02:01Z</dcterms:modified>
</cp:coreProperties>
</file>