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4" r:id="rId8"/>
    <p:sldId id="265" r:id="rId9"/>
    <p:sldId id="268" r:id="rId10"/>
    <p:sldId id="27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54" d="100"/>
          <a:sy n="54" d="100"/>
        </p:scale>
        <p:origin x="-581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941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866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48496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1309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83142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84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7345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917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643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528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001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716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802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20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295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204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013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rtap.ru/painting2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7550" y="0"/>
            <a:ext cx="3464450" cy="3171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5920" y="450166"/>
            <a:ext cx="7906871" cy="626260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34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Мастер-класс </a:t>
            </a:r>
            <a:br>
              <a:rPr lang="ru-RU" sz="34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34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по духовно-нравственному воспитанию дошкольников на занятиях по изобразительному искусству </a:t>
            </a:r>
            <a:r>
              <a:rPr lang="ru-RU" sz="3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Тема: «Божьи вестники»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   </a:t>
            </a: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      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Автор:  </a:t>
            </a:r>
            <a:r>
              <a:rPr lang="ru-RU" sz="1600" b="1" dirty="0">
                <a:solidFill>
                  <a:srgbClr val="A53010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 err="1">
                <a:solidFill>
                  <a:srgbClr val="A53010">
                    <a:lumMod val="75000"/>
                  </a:srgbClr>
                </a:solidFill>
                <a:latin typeface="Arial Black" panose="020B0A04020102020204" pitchFamily="34" charset="0"/>
              </a:rPr>
              <a:t>Стегачева</a:t>
            </a:r>
            <a:r>
              <a:rPr lang="ru-RU" sz="1600" b="1" dirty="0">
                <a:solidFill>
                  <a:srgbClr val="A53010">
                    <a:lumMod val="75000"/>
                  </a:srgbClr>
                </a:solidFill>
                <a:latin typeface="Arial Black" panose="020B0A04020102020204" pitchFamily="34" charset="0"/>
              </a:rPr>
              <a:t> Надежда </a:t>
            </a:r>
            <a:r>
              <a:rPr lang="ru-RU" sz="1600" b="1" dirty="0" err="1">
                <a:solidFill>
                  <a:srgbClr val="A53010">
                    <a:lumMod val="75000"/>
                  </a:srgbClr>
                </a:solidFill>
                <a:latin typeface="Arial Black" panose="020B0A04020102020204" pitchFamily="34" charset="0"/>
              </a:rPr>
              <a:t>Оттовна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воспитатель МАДОУ детский сад общеразвивающего вида «Василек»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2014 г.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1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Стегачева\P9261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0412" y="309489"/>
            <a:ext cx="4473099" cy="630936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45589" y="629529"/>
            <a:ext cx="5922498" cy="3478238"/>
          </a:xfrm>
        </p:spPr>
        <p:txBody>
          <a:bodyPr anchor="t"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Arial Black" pitchFamily="34" charset="0"/>
              </a:rPr>
              <a:t>Выполнение работы «Божьи вестники»</a:t>
            </a:r>
            <a:br>
              <a:rPr lang="ru-RU" sz="3600" dirty="0" smtClean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accent1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accent1"/>
                </a:solidFill>
                <a:latin typeface="Arial Black" pitchFamily="34" charset="0"/>
              </a:rPr>
              <a:t>(практическая часть)</a:t>
            </a:r>
            <a:endParaRPr lang="ru-RU" sz="3600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4454327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7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7200" dirty="0" smtClean="0">
                <a:solidFill>
                  <a:schemeClr val="accent1"/>
                </a:solidFill>
                <a:latin typeface="Arial Black" pitchFamily="34" charset="0"/>
              </a:rPr>
              <a:t>Спасибо </a:t>
            </a:r>
            <a:br>
              <a:rPr lang="ru-RU" sz="7200" dirty="0" smtClean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sz="7200" dirty="0" smtClean="0">
                <a:solidFill>
                  <a:schemeClr val="accent1"/>
                </a:solidFill>
                <a:latin typeface="Arial Black" pitchFamily="34" charset="0"/>
              </a:rPr>
              <a:t>за внимание!</a:t>
            </a:r>
            <a:endParaRPr lang="ru-RU" sz="7200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4790" y="511569"/>
            <a:ext cx="8911687" cy="7263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Шаг 1.  Изображение неба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33846" y="5609884"/>
            <a:ext cx="4501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Arial Black" pitchFamily="34" charset="0"/>
              </a:rPr>
              <a:t>Рожь.</a:t>
            </a:r>
            <a:br>
              <a:rPr lang="ru-RU" dirty="0" smtClean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1"/>
                </a:solidFill>
                <a:latin typeface="Arial Black" pitchFamily="34" charset="0"/>
              </a:rPr>
              <a:t>Шишкин </a:t>
            </a:r>
            <a:br>
              <a:rPr lang="ru-RU" dirty="0" smtClean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1"/>
                </a:solidFill>
                <a:latin typeface="Arial Black" pitchFamily="34" charset="0"/>
              </a:rPr>
              <a:t>Иван Иванович</a:t>
            </a:r>
            <a:r>
              <a:rPr lang="ru-RU" dirty="0" smtClean="0">
                <a:solidFill>
                  <a:schemeClr val="accent1"/>
                </a:solidFill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91175" y="5680223"/>
            <a:ext cx="4079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Arial Black" pitchFamily="34" charset="0"/>
              </a:rPr>
              <a:t>Ночь </a:t>
            </a:r>
            <a:r>
              <a:rPr lang="ru-RU" dirty="0" err="1" smtClean="0">
                <a:solidFill>
                  <a:schemeClr val="accent1"/>
                </a:solidFill>
                <a:latin typeface="Arial Black" pitchFamily="34" charset="0"/>
              </a:rPr>
              <a:t>голубая</a:t>
            </a:r>
            <a:r>
              <a:rPr lang="ru-RU" dirty="0" smtClean="0">
                <a:solidFill>
                  <a:schemeClr val="accent1"/>
                </a:solidFill>
                <a:latin typeface="Arial Black" pitchFamily="34" charset="0"/>
              </a:rPr>
              <a:t>… </a:t>
            </a:r>
            <a:br>
              <a:rPr lang="ru-RU" dirty="0" smtClean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1"/>
                </a:solidFill>
                <a:latin typeface="Arial Black" pitchFamily="34" charset="0"/>
              </a:rPr>
              <a:t>Айвазовский</a:t>
            </a:r>
            <a:br>
              <a:rPr lang="ru-RU" dirty="0" smtClean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1"/>
                </a:solidFill>
                <a:latin typeface="Arial Black" pitchFamily="34" charset="0"/>
              </a:rPr>
              <a:t> Иван Константинович</a:t>
            </a:r>
            <a:r>
              <a:rPr lang="ru-RU" dirty="0" smtClean="0">
                <a:solidFill>
                  <a:schemeClr val="accent1"/>
                </a:solidFill>
                <a:latin typeface="Arial Black" pitchFamily="34" charset="0"/>
                <a:hlinkClick r:id="rId2"/>
              </a:rPr>
              <a:t> </a:t>
            </a:r>
            <a:endParaRPr lang="ru-RU" dirty="0"/>
          </a:p>
        </p:txBody>
      </p:sp>
      <p:pic>
        <p:nvPicPr>
          <p:cNvPr id="7" name="Picture 2" descr="C:\Users\Татьяна\Desktop\Стегачева\picture1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94130" y="1402571"/>
            <a:ext cx="5258955" cy="3943154"/>
          </a:xfrm>
          <a:prstGeom prst="rect">
            <a:avLst/>
          </a:prstGeom>
          <a:noFill/>
        </p:spPr>
      </p:pic>
      <p:pic>
        <p:nvPicPr>
          <p:cNvPr id="8" name="Picture 4" descr="http://content.foto.my.mail.ru/mail/olgaldinka/_answers/i-2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5232" y="1423957"/>
            <a:ext cx="5718580" cy="3907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326" y="746999"/>
            <a:ext cx="4564566" cy="3423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4417" y="188645"/>
            <a:ext cx="4865086" cy="46419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6381" y="3456879"/>
            <a:ext cx="5651695" cy="32853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4328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75165" y="392800"/>
            <a:ext cx="5916835" cy="198464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Arial Black" pitchFamily="34" charset="0"/>
              </a:rPr>
              <a:t>Шаг 2.</a:t>
            </a:r>
            <a:br>
              <a:rPr lang="ru-RU" b="1" dirty="0" smtClean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Arial Black" pitchFamily="34" charset="0"/>
              </a:rPr>
              <a:t>Выполнение аппликации «Голуби»</a:t>
            </a:r>
            <a:endParaRPr lang="ru-RU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640" y="1424295"/>
            <a:ext cx="5364480" cy="4023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5371" y="2940612"/>
            <a:ext cx="5071348" cy="31611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959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9740" y="593589"/>
            <a:ext cx="3750527" cy="131398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Всемирный потоп</a:t>
            </a:r>
            <a:endParaRPr lang="ru-RU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2779" y="2210602"/>
            <a:ext cx="4478661" cy="39884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25" t="244" r="6314" b="6440"/>
          <a:stretch/>
        </p:blipFill>
        <p:spPr>
          <a:xfrm>
            <a:off x="1938925" y="436222"/>
            <a:ext cx="4310535" cy="5704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9895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431" y="244968"/>
            <a:ext cx="5343149" cy="1133665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Крещение Иисуса</a:t>
            </a:r>
            <a:endParaRPr lang="ru-RU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2244" y="244969"/>
            <a:ext cx="4918468" cy="6001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8221" y="1170879"/>
            <a:ext cx="5200999" cy="521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63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5586" y="1543692"/>
            <a:ext cx="3505201" cy="51117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2992" y="1459057"/>
            <a:ext cx="3488075" cy="51963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64566" y="262802"/>
            <a:ext cx="10452296" cy="100329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Arial Black" pitchFamily="34" charset="0"/>
              </a:rPr>
              <a:t>Изображение Святого Духа на иконах</a:t>
            </a:r>
            <a:endParaRPr lang="ru-RU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0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Стегачева\P9261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6726" y="1431830"/>
            <a:ext cx="3930254" cy="5240339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24113" y="399026"/>
            <a:ext cx="8801907" cy="7263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Arial Black" pitchFamily="34" charset="0"/>
              </a:rPr>
              <a:t>Готовые  работы</a:t>
            </a:r>
            <a:endParaRPr lang="ru-RU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2" name="Picture 2" descr="C:\Users\Татьяна\Desktop\Стегачева\P92614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8555" y="1434906"/>
            <a:ext cx="3703513" cy="52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758" y="309490"/>
            <a:ext cx="8911687" cy="11676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Arial Black" pitchFamily="34" charset="0"/>
              </a:rPr>
              <a:t>Коллективная работа</a:t>
            </a:r>
            <a:endParaRPr lang="ru-RU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Татьяна\Desktop\Стегачева\SDC197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3366" y="1240990"/>
            <a:ext cx="6569612" cy="5299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647</TotalTime>
  <Words>32</Words>
  <Application>Microsoft Office PowerPoint</Application>
  <PresentationFormat>Произвольный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    Мастер-класс  по духовно-нравственному воспитанию дошкольников на занятиях по изобразительному искусству   Тема: «Божьи вестники»                                  Автор:   Стегачева Надежда Оттовна, воспитатель МАДОУ детский сад общеразвивающего вида «Василек»  2014 г.  </vt:lpstr>
      <vt:lpstr>Шаг 1.  Изображение неба</vt:lpstr>
      <vt:lpstr>Слайд 3</vt:lpstr>
      <vt:lpstr>Шаг 2. Выполнение аппликации «Голуби»</vt:lpstr>
      <vt:lpstr>Всемирный потоп</vt:lpstr>
      <vt:lpstr>Крещение Иисуса</vt:lpstr>
      <vt:lpstr>Изображение Святого Духа на иконах</vt:lpstr>
      <vt:lpstr>Готовые  работы</vt:lpstr>
      <vt:lpstr>Коллективная работа</vt:lpstr>
      <vt:lpstr>Выполнение работы «Божьи вестники»  (практическая часть)</vt:lpstr>
      <vt:lpstr> Спасибо 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по духовно-нравственному воспитанию дошкольников на занятиях по изобразительному искусству</dc:title>
  <dc:creator>Надежда</dc:creator>
  <cp:lastModifiedBy>Татьяна</cp:lastModifiedBy>
  <cp:revision>33</cp:revision>
  <dcterms:created xsi:type="dcterms:W3CDTF">2014-10-02T10:46:01Z</dcterms:created>
  <dcterms:modified xsi:type="dcterms:W3CDTF">2014-10-24T05:56:09Z</dcterms:modified>
</cp:coreProperties>
</file>